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8" r:id="rId8"/>
    <p:sldId id="266" r:id="rId9"/>
    <p:sldId id="261" r:id="rId10"/>
    <p:sldId id="263" r:id="rId11"/>
    <p:sldId id="262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571"/>
    <a:srgbClr val="A98DDB"/>
    <a:srgbClr val="D9CDEF"/>
    <a:srgbClr val="9877D3"/>
    <a:srgbClr val="5C3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54781-43BF-41B7-A3C4-CA80154E4A01}" v="494" dt="2025-05-22T07:56:20.787"/>
    <p1510:client id="{AC35592D-D7DB-4A4F-914C-9ED21DD7F57D}" v="1029" dt="2025-05-21T18:06:31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seun Johnson" userId="9285204a-64a0-49ee-96bb-715b54710675" providerId="ADAL" clId="{813609E0-8B9B-49F8-8778-14ACE8FA9505}"/>
    <pc:docChg chg="addSld modSld">
      <pc:chgData name="Oluwaseun Johnson" userId="9285204a-64a0-49ee-96bb-715b54710675" providerId="ADAL" clId="{813609E0-8B9B-49F8-8778-14ACE8FA9505}" dt="2025-04-25T11:21:36.836" v="209" actId="20577"/>
      <pc:docMkLst>
        <pc:docMk/>
      </pc:docMkLst>
      <pc:sldChg chg="modSp new mod">
        <pc:chgData name="Oluwaseun Johnson" userId="9285204a-64a0-49ee-96bb-715b54710675" providerId="ADAL" clId="{813609E0-8B9B-49F8-8778-14ACE8FA9505}" dt="2025-04-25T11:21:36.836" v="209" actId="20577"/>
        <pc:sldMkLst>
          <pc:docMk/>
          <pc:sldMk cId="3570519828" sldId="261"/>
        </pc:sldMkLst>
        <pc:spChg chg="mod">
          <ac:chgData name="Oluwaseun Johnson" userId="9285204a-64a0-49ee-96bb-715b54710675" providerId="ADAL" clId="{813609E0-8B9B-49F8-8778-14ACE8FA9505}" dt="2025-04-25T11:11:27.563" v="37" actId="20577"/>
          <ac:spMkLst>
            <pc:docMk/>
            <pc:sldMk cId="3570519828" sldId="261"/>
            <ac:spMk id="2" creationId="{E2C9C5DA-13A4-D915-A319-F626CC5D43A0}"/>
          </ac:spMkLst>
        </pc:spChg>
      </pc:sldChg>
    </pc:docChg>
  </pc:docChgLst>
  <pc:docChgLst>
    <pc:chgData name="Sammy Gray" userId="cfcc585e-d83a-4549-ab36-bbdb0a6c9b04" providerId="ADAL" clId="{AC35592D-D7DB-4A4F-914C-9ED21DD7F57D}"/>
    <pc:docChg chg="undo custSel addSld delSld modSld sldOrd">
      <pc:chgData name="Sammy Gray" userId="cfcc585e-d83a-4549-ab36-bbdb0a6c9b04" providerId="ADAL" clId="{AC35592D-D7DB-4A4F-914C-9ED21DD7F57D}" dt="2025-05-21T18:08:29.625" v="1581" actId="1076"/>
      <pc:docMkLst>
        <pc:docMk/>
      </pc:docMkLst>
      <pc:sldChg chg="modSp mod">
        <pc:chgData name="Sammy Gray" userId="cfcc585e-d83a-4549-ab36-bbdb0a6c9b04" providerId="ADAL" clId="{AC35592D-D7DB-4A4F-914C-9ED21DD7F57D}" dt="2025-05-21T18:08:29.625" v="1581" actId="1076"/>
        <pc:sldMkLst>
          <pc:docMk/>
          <pc:sldMk cId="3886754666" sldId="256"/>
        </pc:sldMkLst>
        <pc:spChg chg="mod">
          <ac:chgData name="Sammy Gray" userId="cfcc585e-d83a-4549-ab36-bbdb0a6c9b04" providerId="ADAL" clId="{AC35592D-D7DB-4A4F-914C-9ED21DD7F57D}" dt="2025-05-21T18:08:05.846" v="1537" actId="113"/>
          <ac:spMkLst>
            <pc:docMk/>
            <pc:sldMk cId="3886754666" sldId="256"/>
            <ac:spMk id="2" creationId="{F6F95F91-68FB-6731-0201-F0D97159A572}"/>
          </ac:spMkLst>
        </pc:spChg>
        <pc:spChg chg="mod">
          <ac:chgData name="Sammy Gray" userId="cfcc585e-d83a-4549-ab36-bbdb0a6c9b04" providerId="ADAL" clId="{AC35592D-D7DB-4A4F-914C-9ED21DD7F57D}" dt="2025-05-21T18:08:29.625" v="1581" actId="1076"/>
          <ac:spMkLst>
            <pc:docMk/>
            <pc:sldMk cId="3886754666" sldId="256"/>
            <ac:spMk id="3" creationId="{01702063-DDA8-50B9-D767-705E6FA13F20}"/>
          </ac:spMkLst>
        </pc:spChg>
      </pc:sldChg>
      <pc:sldChg chg="modSp mod">
        <pc:chgData name="Sammy Gray" userId="cfcc585e-d83a-4549-ab36-bbdb0a6c9b04" providerId="ADAL" clId="{AC35592D-D7DB-4A4F-914C-9ED21DD7F57D}" dt="2025-05-21T17:30:42.399" v="343" actId="113"/>
        <pc:sldMkLst>
          <pc:docMk/>
          <pc:sldMk cId="1424605143" sldId="257"/>
        </pc:sldMkLst>
        <pc:graphicFrameChg chg="mod">
          <ac:chgData name="Sammy Gray" userId="cfcc585e-d83a-4549-ab36-bbdb0a6c9b04" providerId="ADAL" clId="{AC35592D-D7DB-4A4F-914C-9ED21DD7F57D}" dt="2025-05-21T17:30:42.399" v="343" actId="113"/>
          <ac:graphicFrameMkLst>
            <pc:docMk/>
            <pc:sldMk cId="1424605143" sldId="257"/>
            <ac:graphicFrameMk id="6" creationId="{76ACDB68-B87E-BBBB-5CE9-C906C14FD836}"/>
          </ac:graphicFrameMkLst>
        </pc:graphicFrameChg>
      </pc:sldChg>
      <pc:sldChg chg="addSp delSp modSp mod">
        <pc:chgData name="Sammy Gray" userId="cfcc585e-d83a-4549-ab36-bbdb0a6c9b04" providerId="ADAL" clId="{AC35592D-D7DB-4A4F-914C-9ED21DD7F57D}" dt="2025-05-21T18:07:41.465" v="1529" actId="1076"/>
        <pc:sldMkLst>
          <pc:docMk/>
          <pc:sldMk cId="2603383832" sldId="258"/>
        </pc:sldMkLst>
        <pc:spChg chg="mod">
          <ac:chgData name="Sammy Gray" userId="cfcc585e-d83a-4549-ab36-bbdb0a6c9b04" providerId="ADAL" clId="{AC35592D-D7DB-4A4F-914C-9ED21DD7F57D}" dt="2025-05-21T18:05:32.486" v="1506" actId="14100"/>
          <ac:spMkLst>
            <pc:docMk/>
            <pc:sldMk cId="2603383832" sldId="258"/>
            <ac:spMk id="2" creationId="{19984287-4245-2BA0-2659-50772A03BF6B}"/>
          </ac:spMkLst>
        </pc:spChg>
        <pc:spChg chg="mod">
          <ac:chgData name="Sammy Gray" userId="cfcc585e-d83a-4549-ab36-bbdb0a6c9b04" providerId="ADAL" clId="{AC35592D-D7DB-4A4F-914C-9ED21DD7F57D}" dt="2025-05-21T18:07:12.779" v="1524" actId="1582"/>
          <ac:spMkLst>
            <pc:docMk/>
            <pc:sldMk cId="2603383832" sldId="258"/>
            <ac:spMk id="6" creationId="{05309A4B-9B38-D8A7-1977-306ED3C8215B}"/>
          </ac:spMkLst>
        </pc:spChg>
        <pc:spChg chg="del">
          <ac:chgData name="Sammy Gray" userId="cfcc585e-d83a-4549-ab36-bbdb0a6c9b04" providerId="ADAL" clId="{AC35592D-D7DB-4A4F-914C-9ED21DD7F57D}" dt="2025-05-21T17:58:21.257" v="1408" actId="26606"/>
          <ac:spMkLst>
            <pc:docMk/>
            <pc:sldMk cId="2603383832" sldId="258"/>
            <ac:spMk id="7" creationId="{2E442304-DDBD-4F7B-8017-36BCC863FB40}"/>
          </ac:spMkLst>
        </pc:spChg>
        <pc:spChg chg="del">
          <ac:chgData name="Sammy Gray" userId="cfcc585e-d83a-4549-ab36-bbdb0a6c9b04" providerId="ADAL" clId="{AC35592D-D7DB-4A4F-914C-9ED21DD7F57D}" dt="2025-05-21T17:58:21.257" v="1408" actId="26606"/>
          <ac:spMkLst>
            <pc:docMk/>
            <pc:sldMk cId="2603383832" sldId="258"/>
            <ac:spMk id="8" creationId="{5E107275-3853-46FD-A241-DE4355A42675}"/>
          </ac:spMkLst>
        </pc:spChg>
        <pc:spChg chg="mod">
          <ac:chgData name="Sammy Gray" userId="cfcc585e-d83a-4549-ab36-bbdb0a6c9b04" providerId="ADAL" clId="{AC35592D-D7DB-4A4F-914C-9ED21DD7F57D}" dt="2025-05-21T18:06:59.915" v="1523" actId="1036"/>
          <ac:spMkLst>
            <pc:docMk/>
            <pc:sldMk cId="2603383832" sldId="258"/>
            <ac:spMk id="10" creationId="{4A7D0384-2C4E-8535-F7C7-5CD12B6B544A}"/>
          </ac:spMkLst>
        </pc:spChg>
        <pc:spChg chg="mod">
          <ac:chgData name="Sammy Gray" userId="cfcc585e-d83a-4549-ab36-bbdb0a6c9b04" providerId="ADAL" clId="{AC35592D-D7DB-4A4F-914C-9ED21DD7F57D}" dt="2025-05-21T18:07:12.779" v="1524" actId="1582"/>
          <ac:spMkLst>
            <pc:docMk/>
            <pc:sldMk cId="2603383832" sldId="258"/>
            <ac:spMk id="11" creationId="{5AAA8BFD-7EF5-295A-1C80-4A74F6EF6020}"/>
          </ac:spMkLst>
        </pc:spChg>
        <pc:spChg chg="mod">
          <ac:chgData name="Sammy Gray" userId="cfcc585e-d83a-4549-ab36-bbdb0a6c9b04" providerId="ADAL" clId="{AC35592D-D7DB-4A4F-914C-9ED21DD7F57D}" dt="2025-05-21T18:06:59.915" v="1523" actId="1036"/>
          <ac:spMkLst>
            <pc:docMk/>
            <pc:sldMk cId="2603383832" sldId="258"/>
            <ac:spMk id="12" creationId="{F509C30E-63F4-BB49-4A23-D9A0F8C82A16}"/>
          </ac:spMkLst>
        </pc:spChg>
        <pc:spChg chg="mod">
          <ac:chgData name="Sammy Gray" userId="cfcc585e-d83a-4549-ab36-bbdb0a6c9b04" providerId="ADAL" clId="{AC35592D-D7DB-4A4F-914C-9ED21DD7F57D}" dt="2025-05-21T18:07:12.779" v="1524" actId="1582"/>
          <ac:spMkLst>
            <pc:docMk/>
            <pc:sldMk cId="2603383832" sldId="258"/>
            <ac:spMk id="13" creationId="{DD5F2B2F-3D9D-8E77-A45D-14F4D3017C7F}"/>
          </ac:spMkLst>
        </pc:spChg>
        <pc:spChg chg="add del">
          <ac:chgData name="Sammy Gray" userId="cfcc585e-d83a-4549-ab36-bbdb0a6c9b04" providerId="ADAL" clId="{AC35592D-D7DB-4A4F-914C-9ED21DD7F57D}" dt="2025-05-21T18:05:03.086" v="1502" actId="26606"/>
          <ac:spMkLst>
            <pc:docMk/>
            <pc:sldMk cId="2603383832" sldId="258"/>
            <ac:spMk id="14" creationId="{6C4028FD-8BAA-4A19-BFDE-594D991B7552}"/>
          </ac:spMkLst>
        </pc:spChg>
        <pc:spChg chg="mod">
          <ac:chgData name="Sammy Gray" userId="cfcc585e-d83a-4549-ab36-bbdb0a6c9b04" providerId="ADAL" clId="{AC35592D-D7DB-4A4F-914C-9ED21DD7F57D}" dt="2025-05-21T18:06:59.915" v="1523" actId="1036"/>
          <ac:spMkLst>
            <pc:docMk/>
            <pc:sldMk cId="2603383832" sldId="258"/>
            <ac:spMk id="15" creationId="{67400247-3296-4D7A-C173-72BB36EE360E}"/>
          </ac:spMkLst>
        </pc:spChg>
        <pc:spChg chg="mod">
          <ac:chgData name="Sammy Gray" userId="cfcc585e-d83a-4549-ab36-bbdb0a6c9b04" providerId="ADAL" clId="{AC35592D-D7DB-4A4F-914C-9ED21DD7F57D}" dt="2025-05-21T18:07:12.779" v="1524" actId="1582"/>
          <ac:spMkLst>
            <pc:docMk/>
            <pc:sldMk cId="2603383832" sldId="258"/>
            <ac:spMk id="16" creationId="{57FDFA0A-0FD4-9AB3-51F2-70D8E59EA7AE}"/>
          </ac:spMkLst>
        </pc:spChg>
        <pc:spChg chg="mod">
          <ac:chgData name="Sammy Gray" userId="cfcc585e-d83a-4549-ab36-bbdb0a6c9b04" providerId="ADAL" clId="{AC35592D-D7DB-4A4F-914C-9ED21DD7F57D}" dt="2025-05-21T18:06:59.915" v="1523" actId="1036"/>
          <ac:spMkLst>
            <pc:docMk/>
            <pc:sldMk cId="2603383832" sldId="258"/>
            <ac:spMk id="17" creationId="{73DF9F59-9E5E-6194-76AF-8F063349581D}"/>
          </ac:spMkLst>
        </pc:spChg>
        <pc:spChg chg="mod">
          <ac:chgData name="Sammy Gray" userId="cfcc585e-d83a-4549-ab36-bbdb0a6c9b04" providerId="ADAL" clId="{AC35592D-D7DB-4A4F-914C-9ED21DD7F57D}" dt="2025-05-21T18:07:12.779" v="1524" actId="1582"/>
          <ac:spMkLst>
            <pc:docMk/>
            <pc:sldMk cId="2603383832" sldId="258"/>
            <ac:spMk id="18" creationId="{E79D3460-5C75-DC19-7695-56A781A66ED8}"/>
          </ac:spMkLst>
        </pc:spChg>
        <pc:spChg chg="mod">
          <ac:chgData name="Sammy Gray" userId="cfcc585e-d83a-4549-ab36-bbdb0a6c9b04" providerId="ADAL" clId="{AC35592D-D7DB-4A4F-914C-9ED21DD7F57D}" dt="2025-05-21T18:06:59.915" v="1523" actId="1036"/>
          <ac:spMkLst>
            <pc:docMk/>
            <pc:sldMk cId="2603383832" sldId="258"/>
            <ac:spMk id="19" creationId="{0FE192FD-B4AE-116D-3E55-117238D88EA0}"/>
          </ac:spMkLst>
        </pc:spChg>
        <pc:spChg chg="add">
          <ac:chgData name="Sammy Gray" userId="cfcc585e-d83a-4549-ab36-bbdb0a6c9b04" providerId="ADAL" clId="{AC35592D-D7DB-4A4F-914C-9ED21DD7F57D}" dt="2025-05-21T18:05:03.086" v="1502" actId="26606"/>
          <ac:spMkLst>
            <pc:docMk/>
            <pc:sldMk cId="2603383832" sldId="258"/>
            <ac:spMk id="1035" creationId="{B3684CCF-CEBB-4D8E-A366-95E43D4C790B}"/>
          </ac:spMkLst>
        </pc:spChg>
        <pc:spChg chg="add">
          <ac:chgData name="Sammy Gray" userId="cfcc585e-d83a-4549-ab36-bbdb0a6c9b04" providerId="ADAL" clId="{AC35592D-D7DB-4A4F-914C-9ED21DD7F57D}" dt="2025-05-21T18:05:03.086" v="1502" actId="26606"/>
          <ac:spMkLst>
            <pc:docMk/>
            <pc:sldMk cId="2603383832" sldId="258"/>
            <ac:spMk id="1037" creationId="{70BEB1E7-2F88-40BC-B73D-42E5B6F80BFC}"/>
          </ac:spMkLst>
        </pc:spChg>
        <pc:grpChg chg="mod">
          <ac:chgData name="Sammy Gray" userId="cfcc585e-d83a-4549-ab36-bbdb0a6c9b04" providerId="ADAL" clId="{AC35592D-D7DB-4A4F-914C-9ED21DD7F57D}" dt="2025-05-21T18:07:41.465" v="1529" actId="1076"/>
          <ac:grpSpMkLst>
            <pc:docMk/>
            <pc:sldMk cId="2603383832" sldId="258"/>
            <ac:grpSpMk id="3" creationId="{D1E8BA72-379D-C141-941B-23BA157EE95D}"/>
          </ac:grpSpMkLst>
        </pc:grpChg>
        <pc:graphicFrameChg chg="mod ord modGraphic">
          <ac:chgData name="Sammy Gray" userId="cfcc585e-d83a-4549-ab36-bbdb0a6c9b04" providerId="ADAL" clId="{AC35592D-D7DB-4A4F-914C-9ED21DD7F57D}" dt="2025-05-21T18:06:28.586" v="1511" actId="1076"/>
          <ac:graphicFrameMkLst>
            <pc:docMk/>
            <pc:sldMk cId="2603383832" sldId="258"/>
            <ac:graphicFrameMk id="9" creationId="{E70A90E8-DF0F-7DBC-3624-5231BCB1131B}"/>
          </ac:graphicFrameMkLst>
        </pc:graphicFrameChg>
        <pc:picChg chg="ord">
          <ac:chgData name="Sammy Gray" userId="cfcc585e-d83a-4549-ab36-bbdb0a6c9b04" providerId="ADAL" clId="{AC35592D-D7DB-4A4F-914C-9ED21DD7F57D}" dt="2025-05-21T18:05:03.086" v="1502" actId="26606"/>
          <ac:picMkLst>
            <pc:docMk/>
            <pc:sldMk cId="2603383832" sldId="258"/>
            <ac:picMk id="4" creationId="{597B57CF-D7FD-5E3C-BFFD-4B68F3A5D795}"/>
          </ac:picMkLst>
        </pc:picChg>
        <pc:picChg chg="add mod">
          <ac:chgData name="Sammy Gray" userId="cfcc585e-d83a-4549-ab36-bbdb0a6c9b04" providerId="ADAL" clId="{AC35592D-D7DB-4A4F-914C-9ED21DD7F57D}" dt="2025-05-21T18:05:03.086" v="1502" actId="26606"/>
          <ac:picMkLst>
            <pc:docMk/>
            <pc:sldMk cId="2603383832" sldId="258"/>
            <ac:picMk id="1026" creationId="{021C0954-10AF-5D5F-F522-ED2F7D0EDA4D}"/>
          </ac:picMkLst>
        </pc:picChg>
        <pc:picChg chg="add mod ord">
          <ac:chgData name="Sammy Gray" userId="cfcc585e-d83a-4549-ab36-bbdb0a6c9b04" providerId="ADAL" clId="{AC35592D-D7DB-4A4F-914C-9ED21DD7F57D}" dt="2025-05-21T18:05:03.086" v="1502" actId="26606"/>
          <ac:picMkLst>
            <pc:docMk/>
            <pc:sldMk cId="2603383832" sldId="258"/>
            <ac:picMk id="1028" creationId="{0E545800-1210-2292-192E-EE8AC826D4EE}"/>
          </ac:picMkLst>
        </pc:picChg>
        <pc:picChg chg="add mod">
          <ac:chgData name="Sammy Gray" userId="cfcc585e-d83a-4549-ab36-bbdb0a6c9b04" providerId="ADAL" clId="{AC35592D-D7DB-4A4F-914C-9ED21DD7F57D}" dt="2025-05-21T18:05:03.086" v="1502" actId="26606"/>
          <ac:picMkLst>
            <pc:docMk/>
            <pc:sldMk cId="2603383832" sldId="258"/>
            <ac:picMk id="1030" creationId="{E076CDF6-3D70-9561-C9C6-34A17E20A18B}"/>
          </ac:picMkLst>
        </pc:picChg>
      </pc:sldChg>
      <pc:sldChg chg="modSp mod modShow">
        <pc:chgData name="Sammy Gray" userId="cfcc585e-d83a-4549-ab36-bbdb0a6c9b04" providerId="ADAL" clId="{AC35592D-D7DB-4A4F-914C-9ED21DD7F57D}" dt="2025-05-21T17:57:46.899" v="1405" actId="729"/>
        <pc:sldMkLst>
          <pc:docMk/>
          <pc:sldMk cId="2825782930" sldId="259"/>
        </pc:sldMkLst>
        <pc:graphicFrameChg chg="mod">
          <ac:chgData name="Sammy Gray" userId="cfcc585e-d83a-4549-ab36-bbdb0a6c9b04" providerId="ADAL" clId="{AC35592D-D7DB-4A4F-914C-9ED21DD7F57D}" dt="2025-05-21T17:29:14.287" v="326" actId="14100"/>
          <ac:graphicFrameMkLst>
            <pc:docMk/>
            <pc:sldMk cId="2825782930" sldId="259"/>
            <ac:graphicFrameMk id="6" creationId="{EB79AC36-79D9-0DFF-5469-43940601237A}"/>
          </ac:graphicFrameMkLst>
        </pc:graphicFrameChg>
      </pc:sldChg>
      <pc:sldChg chg="modSp mod modShow">
        <pc:chgData name="Sammy Gray" userId="cfcc585e-d83a-4549-ab36-bbdb0a6c9b04" providerId="ADAL" clId="{AC35592D-D7DB-4A4F-914C-9ED21DD7F57D}" dt="2025-05-21T17:46:59.459" v="1231" actId="729"/>
        <pc:sldMkLst>
          <pc:docMk/>
          <pc:sldMk cId="3040112226" sldId="260"/>
        </pc:sldMkLst>
        <pc:graphicFrameChg chg="mod">
          <ac:chgData name="Sammy Gray" userId="cfcc585e-d83a-4549-ab36-bbdb0a6c9b04" providerId="ADAL" clId="{AC35592D-D7DB-4A4F-914C-9ED21DD7F57D}" dt="2025-05-21T17:31:18.787" v="345" actId="113"/>
          <ac:graphicFrameMkLst>
            <pc:docMk/>
            <pc:sldMk cId="3040112226" sldId="260"/>
            <ac:graphicFrameMk id="6" creationId="{AB8EF94A-52BF-1C8B-0266-21838E71327F}"/>
          </ac:graphicFrameMkLst>
        </pc:graphicFrameChg>
        <pc:picChg chg="mod">
          <ac:chgData name="Sammy Gray" userId="cfcc585e-d83a-4549-ab36-bbdb0a6c9b04" providerId="ADAL" clId="{AC35592D-D7DB-4A4F-914C-9ED21DD7F57D}" dt="2025-05-21T17:27:45.100" v="293" actId="166"/>
          <ac:picMkLst>
            <pc:docMk/>
            <pc:sldMk cId="3040112226" sldId="260"/>
            <ac:picMk id="4" creationId="{F56B035A-3C5F-0FBC-BAFD-9FA9027F7DE3}"/>
          </ac:picMkLst>
        </pc:picChg>
      </pc:sldChg>
      <pc:sldChg chg="modSp mod">
        <pc:chgData name="Sammy Gray" userId="cfcc585e-d83a-4549-ab36-bbdb0a6c9b04" providerId="ADAL" clId="{AC35592D-D7DB-4A4F-914C-9ED21DD7F57D}" dt="2025-05-21T17:47:53.533" v="1245" actId="113"/>
        <pc:sldMkLst>
          <pc:docMk/>
          <pc:sldMk cId="3570519828" sldId="261"/>
        </pc:sldMkLst>
        <pc:spChg chg="mod">
          <ac:chgData name="Sammy Gray" userId="cfcc585e-d83a-4549-ab36-bbdb0a6c9b04" providerId="ADAL" clId="{AC35592D-D7DB-4A4F-914C-9ED21DD7F57D}" dt="2025-05-21T17:19:31.128" v="38" actId="403"/>
          <ac:spMkLst>
            <pc:docMk/>
            <pc:sldMk cId="3570519828" sldId="261"/>
            <ac:spMk id="2" creationId="{E2C9C5DA-13A4-D915-A319-F626CC5D43A0}"/>
          </ac:spMkLst>
        </pc:spChg>
        <pc:graphicFrameChg chg="mod">
          <ac:chgData name="Sammy Gray" userId="cfcc585e-d83a-4549-ab36-bbdb0a6c9b04" providerId="ADAL" clId="{AC35592D-D7DB-4A4F-914C-9ED21DD7F57D}" dt="2025-05-21T17:47:53.533" v="1245" actId="113"/>
          <ac:graphicFrameMkLst>
            <pc:docMk/>
            <pc:sldMk cId="3570519828" sldId="261"/>
            <ac:graphicFrameMk id="44" creationId="{BA2DC54B-82B7-8661-432A-2742FC1EF72A}"/>
          </ac:graphicFrameMkLst>
        </pc:graphicFrameChg>
      </pc:sldChg>
      <pc:sldChg chg="modSp mod">
        <pc:chgData name="Sammy Gray" userId="cfcc585e-d83a-4549-ab36-bbdb0a6c9b04" providerId="ADAL" clId="{AC35592D-D7DB-4A4F-914C-9ED21DD7F57D}" dt="2025-05-21T17:54:52.101" v="1372" actId="1076"/>
        <pc:sldMkLst>
          <pc:docMk/>
          <pc:sldMk cId="200959367" sldId="262"/>
        </pc:sldMkLst>
        <pc:spChg chg="mod">
          <ac:chgData name="Sammy Gray" userId="cfcc585e-d83a-4549-ab36-bbdb0a6c9b04" providerId="ADAL" clId="{AC35592D-D7DB-4A4F-914C-9ED21DD7F57D}" dt="2025-05-21T17:54:24.638" v="1371" actId="1076"/>
          <ac:spMkLst>
            <pc:docMk/>
            <pc:sldMk cId="200959367" sldId="262"/>
            <ac:spMk id="2" creationId="{85A702FB-BE3D-99B5-0E27-F13A5C923D9E}"/>
          </ac:spMkLst>
        </pc:spChg>
        <pc:spChg chg="mod">
          <ac:chgData name="Sammy Gray" userId="cfcc585e-d83a-4549-ab36-bbdb0a6c9b04" providerId="ADAL" clId="{AC35592D-D7DB-4A4F-914C-9ED21DD7F57D}" dt="2025-05-21T17:54:22.970" v="1370" actId="1076"/>
          <ac:spMkLst>
            <pc:docMk/>
            <pc:sldMk cId="200959367" sldId="262"/>
            <ac:spMk id="10" creationId="{2E442304-DDBD-4F7B-8017-36BCC863FB40}"/>
          </ac:spMkLst>
        </pc:spChg>
        <pc:spChg chg="mod">
          <ac:chgData name="Sammy Gray" userId="cfcc585e-d83a-4549-ab36-bbdb0a6c9b04" providerId="ADAL" clId="{AC35592D-D7DB-4A4F-914C-9ED21DD7F57D}" dt="2025-05-21T17:54:22.970" v="1370" actId="1076"/>
          <ac:spMkLst>
            <pc:docMk/>
            <pc:sldMk cId="200959367" sldId="262"/>
            <ac:spMk id="12" creationId="{5E107275-3853-46FD-A241-DE4355A42675}"/>
          </ac:spMkLst>
        </pc:spChg>
        <pc:graphicFrameChg chg="mod">
          <ac:chgData name="Sammy Gray" userId="cfcc585e-d83a-4549-ab36-bbdb0a6c9b04" providerId="ADAL" clId="{AC35592D-D7DB-4A4F-914C-9ED21DD7F57D}" dt="2025-05-21T17:54:52.101" v="1372" actId="1076"/>
          <ac:graphicFrameMkLst>
            <pc:docMk/>
            <pc:sldMk cId="200959367" sldId="262"/>
            <ac:graphicFrameMk id="6" creationId="{9072AC35-B82F-3A9C-3F28-7C129F1AA51A}"/>
          </ac:graphicFrameMkLst>
        </pc:graphicFrameChg>
        <pc:picChg chg="mod">
          <ac:chgData name="Sammy Gray" userId="cfcc585e-d83a-4549-ab36-bbdb0a6c9b04" providerId="ADAL" clId="{AC35592D-D7DB-4A4F-914C-9ED21DD7F57D}" dt="2025-05-21T17:54:24.638" v="1371" actId="1076"/>
          <ac:picMkLst>
            <pc:docMk/>
            <pc:sldMk cId="200959367" sldId="262"/>
            <ac:picMk id="4" creationId="{5102380D-2C64-C2B6-66EE-F0604F33DA34}"/>
          </ac:picMkLst>
        </pc:picChg>
        <pc:picChg chg="mod">
          <ac:chgData name="Sammy Gray" userId="cfcc585e-d83a-4549-ab36-bbdb0a6c9b04" providerId="ADAL" clId="{AC35592D-D7DB-4A4F-914C-9ED21DD7F57D}" dt="2025-05-21T17:54:52.101" v="1372" actId="1076"/>
          <ac:picMkLst>
            <pc:docMk/>
            <pc:sldMk cId="200959367" sldId="262"/>
            <ac:picMk id="2050" creationId="{A2CE23DA-2697-3D9F-E7CB-2B3E512905D9}"/>
          </ac:picMkLst>
        </pc:picChg>
        <pc:picChg chg="mod">
          <ac:chgData name="Sammy Gray" userId="cfcc585e-d83a-4549-ab36-bbdb0a6c9b04" providerId="ADAL" clId="{AC35592D-D7DB-4A4F-914C-9ED21DD7F57D}" dt="2025-05-21T17:54:52.101" v="1372" actId="1076"/>
          <ac:picMkLst>
            <pc:docMk/>
            <pc:sldMk cId="200959367" sldId="262"/>
            <ac:picMk id="2052" creationId="{E8185A44-7661-D179-C71B-AE462AB0C2AF}"/>
          </ac:picMkLst>
        </pc:picChg>
        <pc:picChg chg="mod">
          <ac:chgData name="Sammy Gray" userId="cfcc585e-d83a-4549-ab36-bbdb0a6c9b04" providerId="ADAL" clId="{AC35592D-D7DB-4A4F-914C-9ED21DD7F57D}" dt="2025-05-21T17:54:52.101" v="1372" actId="1076"/>
          <ac:picMkLst>
            <pc:docMk/>
            <pc:sldMk cId="200959367" sldId="262"/>
            <ac:picMk id="2054" creationId="{D87F9D77-5B5B-6778-6A25-77196B365BF5}"/>
          </ac:picMkLst>
        </pc:picChg>
        <pc:picChg chg="mod">
          <ac:chgData name="Sammy Gray" userId="cfcc585e-d83a-4549-ab36-bbdb0a6c9b04" providerId="ADAL" clId="{AC35592D-D7DB-4A4F-914C-9ED21DD7F57D}" dt="2025-05-21T17:54:52.101" v="1372" actId="1076"/>
          <ac:picMkLst>
            <pc:docMk/>
            <pc:sldMk cId="200959367" sldId="262"/>
            <ac:picMk id="2056" creationId="{F86CC0B2-868E-EE93-1B5D-D7EA8504A02C}"/>
          </ac:picMkLst>
        </pc:picChg>
        <pc:picChg chg="mod">
          <ac:chgData name="Sammy Gray" userId="cfcc585e-d83a-4549-ab36-bbdb0a6c9b04" providerId="ADAL" clId="{AC35592D-D7DB-4A4F-914C-9ED21DD7F57D}" dt="2025-05-21T17:54:52.101" v="1372" actId="1076"/>
          <ac:picMkLst>
            <pc:docMk/>
            <pc:sldMk cId="200959367" sldId="262"/>
            <ac:picMk id="2058" creationId="{DECA487B-A3F8-09D6-34DE-6148D8BC0907}"/>
          </ac:picMkLst>
        </pc:picChg>
      </pc:sldChg>
      <pc:sldChg chg="addSp modSp mod">
        <pc:chgData name="Sammy Gray" userId="cfcc585e-d83a-4549-ab36-bbdb0a6c9b04" providerId="ADAL" clId="{AC35592D-D7DB-4A4F-914C-9ED21DD7F57D}" dt="2025-05-21T17:54:57.670" v="1373" actId="1076"/>
        <pc:sldMkLst>
          <pc:docMk/>
          <pc:sldMk cId="2817629114" sldId="263"/>
        </pc:sldMkLst>
        <pc:spChg chg="add mod">
          <ac:chgData name="Sammy Gray" userId="cfcc585e-d83a-4549-ab36-bbdb0a6c9b04" providerId="ADAL" clId="{AC35592D-D7DB-4A4F-914C-9ED21DD7F57D}" dt="2025-05-21T17:47:59.516" v="1246" actId="113"/>
          <ac:spMkLst>
            <pc:docMk/>
            <pc:sldMk cId="2817629114" sldId="263"/>
            <ac:spMk id="3" creationId="{EC0B2354-CB1C-0096-3120-E5BB0C48F772}"/>
          </ac:spMkLst>
        </pc:spChg>
        <pc:spChg chg="mod">
          <ac:chgData name="Sammy Gray" userId="cfcc585e-d83a-4549-ab36-bbdb0a6c9b04" providerId="ADAL" clId="{AC35592D-D7DB-4A4F-914C-9ED21DD7F57D}" dt="2025-05-21T17:25:56.866" v="249" actId="1076"/>
          <ac:spMkLst>
            <pc:docMk/>
            <pc:sldMk cId="2817629114" sldId="263"/>
            <ac:spMk id="8" creationId="{7CAEE243-7BA5-2BCA-978F-CE70D3319EB0}"/>
          </ac:spMkLst>
        </pc:spChg>
        <pc:spChg chg="mod">
          <ac:chgData name="Sammy Gray" userId="cfcc585e-d83a-4549-ab36-bbdb0a6c9b04" providerId="ADAL" clId="{AC35592D-D7DB-4A4F-914C-9ED21DD7F57D}" dt="2025-05-21T17:54:57.670" v="1373" actId="1076"/>
          <ac:spMkLst>
            <pc:docMk/>
            <pc:sldMk cId="2817629114" sldId="263"/>
            <ac:spMk id="9" creationId="{E6E29734-E4C8-1207-8738-F0F7B1EA983B}"/>
          </ac:spMkLst>
        </pc:spChg>
        <pc:picChg chg="mod modCrop">
          <ac:chgData name="Sammy Gray" userId="cfcc585e-d83a-4549-ab36-bbdb0a6c9b04" providerId="ADAL" clId="{AC35592D-D7DB-4A4F-914C-9ED21DD7F57D}" dt="2025-05-21T17:28:27.929" v="297" actId="1076"/>
          <ac:picMkLst>
            <pc:docMk/>
            <pc:sldMk cId="2817629114" sldId="263"/>
            <ac:picMk id="5" creationId="{AC028D61-6DA1-D78B-D201-BFBC90AD55FA}"/>
          </ac:picMkLst>
        </pc:picChg>
        <pc:picChg chg="mod">
          <ac:chgData name="Sammy Gray" userId="cfcc585e-d83a-4549-ab36-bbdb0a6c9b04" providerId="ADAL" clId="{AC35592D-D7DB-4A4F-914C-9ED21DD7F57D}" dt="2025-05-21T17:25:45.429" v="245" actId="1076"/>
          <ac:picMkLst>
            <pc:docMk/>
            <pc:sldMk cId="2817629114" sldId="263"/>
            <ac:picMk id="7" creationId="{41633733-222F-107C-5F6C-5E546951646A}"/>
          </ac:picMkLst>
        </pc:picChg>
        <pc:picChg chg="mod ord">
          <ac:chgData name="Sammy Gray" userId="cfcc585e-d83a-4549-ab36-bbdb0a6c9b04" providerId="ADAL" clId="{AC35592D-D7DB-4A4F-914C-9ED21DD7F57D}" dt="2025-05-21T17:26:00.405" v="250" actId="1076"/>
          <ac:picMkLst>
            <pc:docMk/>
            <pc:sldMk cId="2817629114" sldId="263"/>
            <ac:picMk id="1026" creationId="{417AED8E-CD10-0665-426E-7D3E4BBBD30F}"/>
          </ac:picMkLst>
        </pc:picChg>
      </pc:sldChg>
      <pc:sldChg chg="addSp modSp mod">
        <pc:chgData name="Sammy Gray" userId="cfcc585e-d83a-4549-ab36-bbdb0a6c9b04" providerId="ADAL" clId="{AC35592D-D7DB-4A4F-914C-9ED21DD7F57D}" dt="2025-05-21T17:31:02.298" v="344" actId="1076"/>
        <pc:sldMkLst>
          <pc:docMk/>
          <pc:sldMk cId="1160647547" sldId="264"/>
        </pc:sldMkLst>
        <pc:spChg chg="add mod">
          <ac:chgData name="Sammy Gray" userId="cfcc585e-d83a-4549-ab36-bbdb0a6c9b04" providerId="ADAL" clId="{AC35592D-D7DB-4A4F-914C-9ED21DD7F57D}" dt="2025-05-21T17:31:02.298" v="344" actId="1076"/>
          <ac:spMkLst>
            <pc:docMk/>
            <pc:sldMk cId="1160647547" sldId="264"/>
            <ac:spMk id="2" creationId="{13D18BE2-40FC-75E8-CA78-9F748941CCB4}"/>
          </ac:spMkLst>
        </pc:spChg>
        <pc:spChg chg="mod">
          <ac:chgData name="Sammy Gray" userId="cfcc585e-d83a-4549-ab36-bbdb0a6c9b04" providerId="ADAL" clId="{AC35592D-D7DB-4A4F-914C-9ED21DD7F57D}" dt="2025-05-21T17:31:02.298" v="344" actId="1076"/>
          <ac:spMkLst>
            <pc:docMk/>
            <pc:sldMk cId="1160647547" sldId="264"/>
            <ac:spMk id="4" creationId="{E6F5671C-BE8E-9DCE-342F-F858B20D14B8}"/>
          </ac:spMkLst>
        </pc:spChg>
        <pc:picChg chg="mod modCrop">
          <ac:chgData name="Sammy Gray" userId="cfcc585e-d83a-4549-ab36-bbdb0a6c9b04" providerId="ADAL" clId="{AC35592D-D7DB-4A4F-914C-9ED21DD7F57D}" dt="2025-05-21T17:23:15.579" v="162" actId="208"/>
          <ac:picMkLst>
            <pc:docMk/>
            <pc:sldMk cId="1160647547" sldId="264"/>
            <ac:picMk id="3" creationId="{D7508FFA-A08A-A04E-E782-AAC56EF9FA50}"/>
          </ac:picMkLst>
        </pc:picChg>
        <pc:picChg chg="add mod">
          <ac:chgData name="Sammy Gray" userId="cfcc585e-d83a-4549-ab36-bbdb0a6c9b04" providerId="ADAL" clId="{AC35592D-D7DB-4A4F-914C-9ED21DD7F57D}" dt="2025-05-21T17:22:13.444" v="144" actId="167"/>
          <ac:picMkLst>
            <pc:docMk/>
            <pc:sldMk cId="1160647547" sldId="264"/>
            <ac:picMk id="5" creationId="{DFC3C6E4-D8D7-2C5C-04C1-CD9034715F82}"/>
          </ac:picMkLst>
        </pc:picChg>
      </pc:sldChg>
      <pc:sldChg chg="addSp delSp modSp add del mod">
        <pc:chgData name="Sammy Gray" userId="cfcc585e-d83a-4549-ab36-bbdb0a6c9b04" providerId="ADAL" clId="{AC35592D-D7DB-4A4F-914C-9ED21DD7F57D}" dt="2025-05-21T17:46:53.699" v="1230" actId="2696"/>
        <pc:sldMkLst>
          <pc:docMk/>
          <pc:sldMk cId="4181420072" sldId="265"/>
        </pc:sldMkLst>
        <pc:spChg chg="mod">
          <ac:chgData name="Sammy Gray" userId="cfcc585e-d83a-4549-ab36-bbdb0a6c9b04" providerId="ADAL" clId="{AC35592D-D7DB-4A4F-914C-9ED21DD7F57D}" dt="2025-05-21T17:39:02.746" v="1134" actId="1076"/>
          <ac:spMkLst>
            <pc:docMk/>
            <pc:sldMk cId="4181420072" sldId="265"/>
            <ac:spMk id="2" creationId="{52F8F9D1-FB87-204C-67C6-F4AE98AEBD50}"/>
          </ac:spMkLst>
        </pc:spChg>
        <pc:spChg chg="add del mod">
          <ac:chgData name="Sammy Gray" userId="cfcc585e-d83a-4549-ab36-bbdb0a6c9b04" providerId="ADAL" clId="{AC35592D-D7DB-4A4F-914C-9ED21DD7F57D}" dt="2025-05-21T17:38:39.750" v="1127" actId="478"/>
          <ac:spMkLst>
            <pc:docMk/>
            <pc:sldMk cId="4181420072" sldId="265"/>
            <ac:spMk id="7" creationId="{8830DDE9-3B82-626B-D506-2B5513EE2F68}"/>
          </ac:spMkLst>
        </pc:spChg>
        <pc:spChg chg="del mod">
          <ac:chgData name="Sammy Gray" userId="cfcc585e-d83a-4549-ab36-bbdb0a6c9b04" providerId="ADAL" clId="{AC35592D-D7DB-4A4F-914C-9ED21DD7F57D}" dt="2025-05-21T17:42:18.625" v="1171" actId="478"/>
          <ac:spMkLst>
            <pc:docMk/>
            <pc:sldMk cId="4181420072" sldId="265"/>
            <ac:spMk id="9" creationId="{0AE5942E-3CC6-3B2E-CF07-07771DE5BD52}"/>
          </ac:spMkLst>
        </pc:spChg>
        <pc:spChg chg="del mod">
          <ac:chgData name="Sammy Gray" userId="cfcc585e-d83a-4549-ab36-bbdb0a6c9b04" providerId="ADAL" clId="{AC35592D-D7DB-4A4F-914C-9ED21DD7F57D}" dt="2025-05-21T17:42:20.456" v="1172" actId="478"/>
          <ac:spMkLst>
            <pc:docMk/>
            <pc:sldMk cId="4181420072" sldId="265"/>
            <ac:spMk id="11" creationId="{5A24AE70-443A-7E82-3595-B125C9E2D810}"/>
          </ac:spMkLst>
        </pc:spChg>
        <pc:spChg chg="mod">
          <ac:chgData name="Sammy Gray" userId="cfcc585e-d83a-4549-ab36-bbdb0a6c9b04" providerId="ADAL" clId="{AC35592D-D7DB-4A4F-914C-9ED21DD7F57D}" dt="2025-05-21T17:41:58.637" v="1168" actId="14100"/>
          <ac:spMkLst>
            <pc:docMk/>
            <pc:sldMk cId="4181420072" sldId="265"/>
            <ac:spMk id="13" creationId="{6DE3E09C-56BC-B4B3-360F-EE0D28B4CA13}"/>
          </ac:spMkLst>
        </pc:spChg>
        <pc:spChg chg="mod">
          <ac:chgData name="Sammy Gray" userId="cfcc585e-d83a-4549-ab36-bbdb0a6c9b04" providerId="ADAL" clId="{AC35592D-D7DB-4A4F-914C-9ED21DD7F57D}" dt="2025-05-21T17:41:51.863" v="1166" actId="14100"/>
          <ac:spMkLst>
            <pc:docMk/>
            <pc:sldMk cId="4181420072" sldId="265"/>
            <ac:spMk id="14" creationId="{E49E854B-A454-AFD7-ECC9-F1492A8563D2}"/>
          </ac:spMkLst>
        </pc:spChg>
        <pc:spChg chg="mod">
          <ac:chgData name="Sammy Gray" userId="cfcc585e-d83a-4549-ab36-bbdb0a6c9b04" providerId="ADAL" clId="{AC35592D-D7DB-4A4F-914C-9ED21DD7F57D}" dt="2025-05-21T17:41:21.394" v="1162" actId="207"/>
          <ac:spMkLst>
            <pc:docMk/>
            <pc:sldMk cId="4181420072" sldId="265"/>
            <ac:spMk id="15" creationId="{2703B2FE-F32E-68DB-F09A-110410A575AB}"/>
          </ac:spMkLst>
        </pc:spChg>
        <pc:spChg chg="mod">
          <ac:chgData name="Sammy Gray" userId="cfcc585e-d83a-4549-ab36-bbdb0a6c9b04" providerId="ADAL" clId="{AC35592D-D7DB-4A4F-914C-9ED21DD7F57D}" dt="2025-05-21T17:41:04.600" v="1159" actId="207"/>
          <ac:spMkLst>
            <pc:docMk/>
            <pc:sldMk cId="4181420072" sldId="265"/>
            <ac:spMk id="16" creationId="{35272C08-603C-DBD7-932D-3CED1F1B7141}"/>
          </ac:spMkLst>
        </pc:spChg>
        <pc:spChg chg="mod">
          <ac:chgData name="Sammy Gray" userId="cfcc585e-d83a-4549-ab36-bbdb0a6c9b04" providerId="ADAL" clId="{AC35592D-D7DB-4A4F-914C-9ED21DD7F57D}" dt="2025-05-21T17:40:54.387" v="1157" actId="207"/>
          <ac:spMkLst>
            <pc:docMk/>
            <pc:sldMk cId="4181420072" sldId="265"/>
            <ac:spMk id="17" creationId="{2D6E71F9-783F-E820-9B33-1BD4A05C8444}"/>
          </ac:spMkLst>
        </pc:spChg>
        <pc:spChg chg="mod">
          <ac:chgData name="Sammy Gray" userId="cfcc585e-d83a-4549-ab36-bbdb0a6c9b04" providerId="ADAL" clId="{AC35592D-D7DB-4A4F-914C-9ED21DD7F57D}" dt="2025-05-21T17:40:41.681" v="1155" actId="207"/>
          <ac:spMkLst>
            <pc:docMk/>
            <pc:sldMk cId="4181420072" sldId="265"/>
            <ac:spMk id="18" creationId="{C57FDC23-E550-E364-54A0-5169DA134E70}"/>
          </ac:spMkLst>
        </pc:spChg>
        <pc:spChg chg="mod">
          <ac:chgData name="Sammy Gray" userId="cfcc585e-d83a-4549-ab36-bbdb0a6c9b04" providerId="ADAL" clId="{AC35592D-D7DB-4A4F-914C-9ED21DD7F57D}" dt="2025-05-21T17:41:45.197" v="1165" actId="1076"/>
          <ac:spMkLst>
            <pc:docMk/>
            <pc:sldMk cId="4181420072" sldId="265"/>
            <ac:spMk id="19" creationId="{936AE08E-FE4F-A683-066F-F52923D6233B}"/>
          </ac:spMkLst>
        </pc:spChg>
        <pc:spChg chg="mod">
          <ac:chgData name="Sammy Gray" userId="cfcc585e-d83a-4549-ab36-bbdb0a6c9b04" providerId="ADAL" clId="{AC35592D-D7DB-4A4F-914C-9ED21DD7F57D}" dt="2025-05-21T17:41:45.197" v="1165" actId="1076"/>
          <ac:spMkLst>
            <pc:docMk/>
            <pc:sldMk cId="4181420072" sldId="265"/>
            <ac:spMk id="20" creationId="{BCC0B5B5-1E0D-BE1B-3C05-F643D86A7C6B}"/>
          </ac:spMkLst>
        </pc:spChg>
        <pc:spChg chg="mod">
          <ac:chgData name="Sammy Gray" userId="cfcc585e-d83a-4549-ab36-bbdb0a6c9b04" providerId="ADAL" clId="{AC35592D-D7DB-4A4F-914C-9ED21DD7F57D}" dt="2025-05-21T17:41:45.197" v="1165" actId="1076"/>
          <ac:spMkLst>
            <pc:docMk/>
            <pc:sldMk cId="4181420072" sldId="265"/>
            <ac:spMk id="21" creationId="{986D3DDD-73E0-ACCF-F1B8-3B95C5286E2D}"/>
          </ac:spMkLst>
        </pc:spChg>
        <pc:spChg chg="mod">
          <ac:chgData name="Sammy Gray" userId="cfcc585e-d83a-4549-ab36-bbdb0a6c9b04" providerId="ADAL" clId="{AC35592D-D7DB-4A4F-914C-9ED21DD7F57D}" dt="2025-05-21T17:41:45.197" v="1165" actId="1076"/>
          <ac:spMkLst>
            <pc:docMk/>
            <pc:sldMk cId="4181420072" sldId="265"/>
            <ac:spMk id="22" creationId="{9D4062E7-AF6C-B961-9BEF-93DED5C01D72}"/>
          </ac:spMkLst>
        </pc:spChg>
        <pc:grpChg chg="mod">
          <ac:chgData name="Sammy Gray" userId="cfcc585e-d83a-4549-ab36-bbdb0a6c9b04" providerId="ADAL" clId="{AC35592D-D7DB-4A4F-914C-9ED21DD7F57D}" dt="2025-05-21T17:42:23.910" v="1173" actId="1076"/>
          <ac:grpSpMkLst>
            <pc:docMk/>
            <pc:sldMk cId="4181420072" sldId="265"/>
            <ac:grpSpMk id="8" creationId="{6C8AB4C6-2EF1-EDE3-F974-BA5AE616E634}"/>
          </ac:grpSpMkLst>
        </pc:grpChg>
        <pc:graphicFrameChg chg="add del mod modGraphic">
          <ac:chgData name="Sammy Gray" userId="cfcc585e-d83a-4549-ab36-bbdb0a6c9b04" providerId="ADAL" clId="{AC35592D-D7DB-4A4F-914C-9ED21DD7F57D}" dt="2025-05-21T17:39:13.095" v="1137" actId="1076"/>
          <ac:graphicFrameMkLst>
            <pc:docMk/>
            <pc:sldMk cId="4181420072" sldId="265"/>
            <ac:graphicFrameMk id="3" creationId="{77F318F9-001A-8E16-5CC9-443D9CD40D41}"/>
          </ac:graphicFrameMkLst>
        </pc:graphicFrameChg>
        <pc:graphicFrameChg chg="del">
          <ac:chgData name="Sammy Gray" userId="cfcc585e-d83a-4549-ab36-bbdb0a6c9b04" providerId="ADAL" clId="{AC35592D-D7DB-4A4F-914C-9ED21DD7F57D}" dt="2025-05-21T17:38:37.128" v="1126" actId="478"/>
          <ac:graphicFrameMkLst>
            <pc:docMk/>
            <pc:sldMk cId="4181420072" sldId="265"/>
            <ac:graphicFrameMk id="6" creationId="{ADFD3E6B-30C4-3FAD-889D-EDC249A5F950}"/>
          </ac:graphicFrameMkLst>
        </pc:graphicFrameChg>
      </pc:sldChg>
      <pc:sldChg chg="addSp delSp modSp new mod ord setBg">
        <pc:chgData name="Sammy Gray" userId="cfcc585e-d83a-4549-ab36-bbdb0a6c9b04" providerId="ADAL" clId="{AC35592D-D7DB-4A4F-914C-9ED21DD7F57D}" dt="2025-05-21T17:47:22.529" v="1239" actId="1076"/>
        <pc:sldMkLst>
          <pc:docMk/>
          <pc:sldMk cId="1094897725" sldId="266"/>
        </pc:sldMkLst>
        <pc:spChg chg="del">
          <ac:chgData name="Sammy Gray" userId="cfcc585e-d83a-4549-ab36-bbdb0a6c9b04" providerId="ADAL" clId="{AC35592D-D7DB-4A4F-914C-9ED21DD7F57D}" dt="2025-05-21T17:42:42.265" v="1177" actId="478"/>
          <ac:spMkLst>
            <pc:docMk/>
            <pc:sldMk cId="1094897725" sldId="266"/>
            <ac:spMk id="2" creationId="{C6160D60-F84B-11BA-63A7-26C7C2C7F588}"/>
          </ac:spMkLst>
        </pc:spChg>
        <pc:spChg chg="del">
          <ac:chgData name="Sammy Gray" userId="cfcc585e-d83a-4549-ab36-bbdb0a6c9b04" providerId="ADAL" clId="{AC35592D-D7DB-4A4F-914C-9ED21DD7F57D}" dt="2025-05-21T17:42:32.441" v="1175" actId="478"/>
          <ac:spMkLst>
            <pc:docMk/>
            <pc:sldMk cId="1094897725" sldId="266"/>
            <ac:spMk id="3" creationId="{BD2FECA0-3E81-4535-0D9C-784CB3322E40}"/>
          </ac:spMkLst>
        </pc:spChg>
        <pc:spChg chg="add mod">
          <ac:chgData name="Sammy Gray" userId="cfcc585e-d83a-4549-ab36-bbdb0a6c9b04" providerId="ADAL" clId="{AC35592D-D7DB-4A4F-914C-9ED21DD7F57D}" dt="2025-05-21T17:46:31.766" v="1227" actId="404"/>
          <ac:spMkLst>
            <pc:docMk/>
            <pc:sldMk cId="1094897725" sldId="266"/>
            <ac:spMk id="4" creationId="{9DE5BD51-EEA0-64ED-6799-6830C3D57774}"/>
          </ac:spMkLst>
        </pc:spChg>
        <pc:spChg chg="mod">
          <ac:chgData name="Sammy Gray" userId="cfcc585e-d83a-4549-ab36-bbdb0a6c9b04" providerId="ADAL" clId="{AC35592D-D7DB-4A4F-914C-9ED21DD7F57D}" dt="2025-05-21T17:46:22.958" v="1225" actId="207"/>
          <ac:spMkLst>
            <pc:docMk/>
            <pc:sldMk cId="1094897725" sldId="266"/>
            <ac:spMk id="7" creationId="{CC27DE68-9D2C-05ED-EEA3-B41E8F72FDB5}"/>
          </ac:spMkLst>
        </pc:spChg>
        <pc:spChg chg="mod">
          <ac:chgData name="Sammy Gray" userId="cfcc585e-d83a-4549-ab36-bbdb0a6c9b04" providerId="ADAL" clId="{AC35592D-D7DB-4A4F-914C-9ED21DD7F57D}" dt="2025-05-21T17:46:43.510" v="1229" actId="1076"/>
          <ac:spMkLst>
            <pc:docMk/>
            <pc:sldMk cId="1094897725" sldId="266"/>
            <ac:spMk id="8" creationId="{FABB37ED-81AE-4307-B7DC-23B8238043A1}"/>
          </ac:spMkLst>
        </pc:spChg>
        <pc:spChg chg="mod">
          <ac:chgData name="Sammy Gray" userId="cfcc585e-d83a-4549-ab36-bbdb0a6c9b04" providerId="ADAL" clId="{AC35592D-D7DB-4A4F-914C-9ED21DD7F57D}" dt="2025-05-21T17:46:07.192" v="1223" actId="207"/>
          <ac:spMkLst>
            <pc:docMk/>
            <pc:sldMk cId="1094897725" sldId="266"/>
            <ac:spMk id="9" creationId="{533939B7-A384-972C-F1FF-61419FC2A74D}"/>
          </ac:spMkLst>
        </pc:spChg>
        <pc:spChg chg="mod">
          <ac:chgData name="Sammy Gray" userId="cfcc585e-d83a-4549-ab36-bbdb0a6c9b04" providerId="ADAL" clId="{AC35592D-D7DB-4A4F-914C-9ED21DD7F57D}" dt="2025-05-21T17:45:59.583" v="1222" actId="207"/>
          <ac:spMkLst>
            <pc:docMk/>
            <pc:sldMk cId="1094897725" sldId="266"/>
            <ac:spMk id="10" creationId="{FE030E20-66A1-B4E5-DC20-0BB4800FCBAD}"/>
          </ac:spMkLst>
        </pc:spChg>
        <pc:spChg chg="mod">
          <ac:chgData name="Sammy Gray" userId="cfcc585e-d83a-4549-ab36-bbdb0a6c9b04" providerId="ADAL" clId="{AC35592D-D7DB-4A4F-914C-9ED21DD7F57D}" dt="2025-05-21T17:45:51.187" v="1221" actId="207"/>
          <ac:spMkLst>
            <pc:docMk/>
            <pc:sldMk cId="1094897725" sldId="266"/>
            <ac:spMk id="11" creationId="{D1009953-D4CB-3FB3-36A2-6846E983E4BA}"/>
          </ac:spMkLst>
        </pc:spChg>
        <pc:spChg chg="mod">
          <ac:chgData name="Sammy Gray" userId="cfcc585e-d83a-4549-ab36-bbdb0a6c9b04" providerId="ADAL" clId="{AC35592D-D7DB-4A4F-914C-9ED21DD7F57D}" dt="2025-05-21T17:43:33.131" v="1196" actId="403"/>
          <ac:spMkLst>
            <pc:docMk/>
            <pc:sldMk cId="1094897725" sldId="266"/>
            <ac:spMk id="12" creationId="{C78EDE97-1BEB-5DE1-0F70-E33EC734AD6B}"/>
          </ac:spMkLst>
        </pc:spChg>
        <pc:spChg chg="mod">
          <ac:chgData name="Sammy Gray" userId="cfcc585e-d83a-4549-ab36-bbdb0a6c9b04" providerId="ADAL" clId="{AC35592D-D7DB-4A4F-914C-9ED21DD7F57D}" dt="2025-05-21T17:46:07.192" v="1223" actId="207"/>
          <ac:spMkLst>
            <pc:docMk/>
            <pc:sldMk cId="1094897725" sldId="266"/>
            <ac:spMk id="13" creationId="{0DADADA9-1F0B-45BB-9194-D93B0DD61177}"/>
          </ac:spMkLst>
        </pc:spChg>
        <pc:spChg chg="mod">
          <ac:chgData name="Sammy Gray" userId="cfcc585e-d83a-4549-ab36-bbdb0a6c9b04" providerId="ADAL" clId="{AC35592D-D7DB-4A4F-914C-9ED21DD7F57D}" dt="2025-05-21T17:45:59.583" v="1222" actId="207"/>
          <ac:spMkLst>
            <pc:docMk/>
            <pc:sldMk cId="1094897725" sldId="266"/>
            <ac:spMk id="14" creationId="{954CBD3F-A88C-1FA6-C9EE-736EF07C5259}"/>
          </ac:spMkLst>
        </pc:spChg>
        <pc:spChg chg="mod">
          <ac:chgData name="Sammy Gray" userId="cfcc585e-d83a-4549-ab36-bbdb0a6c9b04" providerId="ADAL" clId="{AC35592D-D7DB-4A4F-914C-9ED21DD7F57D}" dt="2025-05-21T17:45:51.187" v="1221" actId="207"/>
          <ac:spMkLst>
            <pc:docMk/>
            <pc:sldMk cId="1094897725" sldId="266"/>
            <ac:spMk id="15" creationId="{FD6B0EA3-8F7E-A497-E7F1-9C8240D7E73B}"/>
          </ac:spMkLst>
        </pc:spChg>
        <pc:spChg chg="mod">
          <ac:chgData name="Sammy Gray" userId="cfcc585e-d83a-4549-ab36-bbdb0a6c9b04" providerId="ADAL" clId="{AC35592D-D7DB-4A4F-914C-9ED21DD7F57D}" dt="2025-05-21T17:43:33.131" v="1196" actId="403"/>
          <ac:spMkLst>
            <pc:docMk/>
            <pc:sldMk cId="1094897725" sldId="266"/>
            <ac:spMk id="16" creationId="{E3026242-0117-A9CD-81EC-6C60C4E91FF1}"/>
          </ac:spMkLst>
        </pc:spChg>
        <pc:spChg chg="add del">
          <ac:chgData name="Sammy Gray" userId="cfcc585e-d83a-4549-ab36-bbdb0a6c9b04" providerId="ADAL" clId="{AC35592D-D7DB-4A4F-914C-9ED21DD7F57D}" dt="2025-05-21T17:43:09.702" v="1191" actId="26606"/>
          <ac:spMkLst>
            <pc:docMk/>
            <pc:sldMk cId="1094897725" sldId="266"/>
            <ac:spMk id="21" creationId="{BCED4D40-4B67-4331-AC48-79B82B4A47D8}"/>
          </ac:spMkLst>
        </pc:spChg>
        <pc:spChg chg="add del">
          <ac:chgData name="Sammy Gray" userId="cfcc585e-d83a-4549-ab36-bbdb0a6c9b04" providerId="ADAL" clId="{AC35592D-D7DB-4A4F-914C-9ED21DD7F57D}" dt="2025-05-21T17:43:09.702" v="1191" actId="26606"/>
          <ac:spMkLst>
            <pc:docMk/>
            <pc:sldMk cId="1094897725" sldId="266"/>
            <ac:spMk id="23" creationId="{670CEDEF-4F34-412E-84EE-329C1E936AF5}"/>
          </ac:spMkLst>
        </pc:spChg>
        <pc:grpChg chg="add mod">
          <ac:chgData name="Sammy Gray" userId="cfcc585e-d83a-4549-ab36-bbdb0a6c9b04" providerId="ADAL" clId="{AC35592D-D7DB-4A4F-914C-9ED21DD7F57D}" dt="2025-05-21T17:47:22.529" v="1239" actId="1076"/>
          <ac:grpSpMkLst>
            <pc:docMk/>
            <pc:sldMk cId="1094897725" sldId="266"/>
            <ac:grpSpMk id="6" creationId="{57132524-F57D-4880-ADF2-FE3D3CEB9A94}"/>
          </ac:grpSpMkLst>
        </pc:grpChg>
        <pc:picChg chg="mod">
          <ac:chgData name="Sammy Gray" userId="cfcc585e-d83a-4549-ab36-bbdb0a6c9b04" providerId="ADAL" clId="{AC35592D-D7DB-4A4F-914C-9ED21DD7F57D}" dt="2025-05-21T17:47:19.135" v="1238" actId="1076"/>
          <ac:picMkLst>
            <pc:docMk/>
            <pc:sldMk cId="1094897725" sldId="266"/>
            <ac:picMk id="5" creationId="{5B341AD7-CBF3-4FD8-491E-B8644D9871A8}"/>
          </ac:picMkLst>
        </pc:picChg>
      </pc:sldChg>
      <pc:sldChg chg="modSp add del mod">
        <pc:chgData name="Sammy Gray" userId="cfcc585e-d83a-4549-ab36-bbdb0a6c9b04" providerId="ADAL" clId="{AC35592D-D7DB-4A4F-914C-9ED21DD7F57D}" dt="2025-05-21T17:57:42.582" v="1404" actId="2696"/>
        <pc:sldMkLst>
          <pc:docMk/>
          <pc:sldMk cId="4218699273" sldId="267"/>
        </pc:sldMkLst>
        <pc:spChg chg="mod">
          <ac:chgData name="Sammy Gray" userId="cfcc585e-d83a-4549-ab36-bbdb0a6c9b04" providerId="ADAL" clId="{AC35592D-D7DB-4A4F-914C-9ED21DD7F57D}" dt="2025-05-21T17:56:18.536" v="1379" actId="20577"/>
          <ac:spMkLst>
            <pc:docMk/>
            <pc:sldMk cId="4218699273" sldId="267"/>
            <ac:spMk id="2" creationId="{CCDBB177-5E76-88D0-F18A-71B9A28BF964}"/>
          </ac:spMkLst>
        </pc:spChg>
        <pc:graphicFrameChg chg="mod">
          <ac:chgData name="Sammy Gray" userId="cfcc585e-d83a-4549-ab36-bbdb0a6c9b04" providerId="ADAL" clId="{AC35592D-D7DB-4A4F-914C-9ED21DD7F57D}" dt="2025-05-21T17:55:57.786" v="1377" actId="1076"/>
          <ac:graphicFrameMkLst>
            <pc:docMk/>
            <pc:sldMk cId="4218699273" sldId="267"/>
            <ac:graphicFrameMk id="6" creationId="{978DC96E-1FDE-6253-0284-D24E449A835F}"/>
          </ac:graphicFrameMkLst>
        </pc:graphicFrameChg>
      </pc:sldChg>
      <pc:sldChg chg="addSp delSp modSp new mod ord setBg">
        <pc:chgData name="Sammy Gray" userId="cfcc585e-d83a-4549-ab36-bbdb0a6c9b04" providerId="ADAL" clId="{AC35592D-D7DB-4A4F-914C-9ED21DD7F57D}" dt="2025-05-21T17:57:50.197" v="1407"/>
        <pc:sldMkLst>
          <pc:docMk/>
          <pc:sldMk cId="4218760405" sldId="268"/>
        </pc:sldMkLst>
        <pc:spChg chg="mod">
          <ac:chgData name="Sammy Gray" userId="cfcc585e-d83a-4549-ab36-bbdb0a6c9b04" providerId="ADAL" clId="{AC35592D-D7DB-4A4F-914C-9ED21DD7F57D}" dt="2025-05-21T17:57:33.921" v="1402" actId="404"/>
          <ac:spMkLst>
            <pc:docMk/>
            <pc:sldMk cId="4218760405" sldId="268"/>
            <ac:spMk id="2" creationId="{840C5784-548D-D4F8-5163-0BDD56CFAEBB}"/>
          </ac:spMkLst>
        </pc:spChg>
        <pc:spChg chg="del">
          <ac:chgData name="Sammy Gray" userId="cfcc585e-d83a-4549-ab36-bbdb0a6c9b04" providerId="ADAL" clId="{AC35592D-D7DB-4A4F-914C-9ED21DD7F57D}" dt="2025-05-21T17:56:34.354" v="1382" actId="478"/>
          <ac:spMkLst>
            <pc:docMk/>
            <pc:sldMk cId="4218760405" sldId="268"/>
            <ac:spMk id="3" creationId="{3EC3F213-05C1-8D38-400A-456E5380BFF0}"/>
          </ac:spMkLst>
        </pc:spChg>
        <pc:spChg chg="add">
          <ac:chgData name="Sammy Gray" userId="cfcc585e-d83a-4549-ab36-bbdb0a6c9b04" providerId="ADAL" clId="{AC35592D-D7DB-4A4F-914C-9ED21DD7F57D}" dt="2025-05-21T17:56:41.699" v="1383" actId="26606"/>
          <ac:spMkLst>
            <pc:docMk/>
            <pc:sldMk cId="4218760405" sldId="268"/>
            <ac:spMk id="9" creationId="{6C4028FD-8BAA-4A19-BFDE-594D991B7552}"/>
          </ac:spMkLst>
        </pc:spChg>
        <pc:graphicFrameChg chg="add mod modGraphic">
          <ac:chgData name="Sammy Gray" userId="cfcc585e-d83a-4549-ab36-bbdb0a6c9b04" providerId="ADAL" clId="{AC35592D-D7DB-4A4F-914C-9ED21DD7F57D}" dt="2025-05-21T17:57:38.510" v="1403" actId="1076"/>
          <ac:graphicFrameMkLst>
            <pc:docMk/>
            <pc:sldMk cId="4218760405" sldId="268"/>
            <ac:graphicFrameMk id="4" creationId="{CADC0217-B534-2392-7574-6C135D30CDA6}"/>
          </ac:graphicFrameMkLst>
        </pc:graphicFrameChg>
        <pc:picChg chg="add mod">
          <ac:chgData name="Sammy Gray" userId="cfcc585e-d83a-4549-ab36-bbdb0a6c9b04" providerId="ADAL" clId="{AC35592D-D7DB-4A4F-914C-9ED21DD7F57D}" dt="2025-05-21T17:56:57.433" v="1389"/>
          <ac:picMkLst>
            <pc:docMk/>
            <pc:sldMk cId="4218760405" sldId="268"/>
            <ac:picMk id="5" creationId="{183DB9A3-B5DA-F0B0-02A6-B5CA47AFE1B9}"/>
          </ac:picMkLst>
        </pc:picChg>
      </pc:sldChg>
    </pc:docChg>
  </pc:docChgLst>
  <pc:docChgLst>
    <pc:chgData name="Oluwaseun Johnson" userId="9285204a-64a0-49ee-96bb-715b54710675" providerId="ADAL" clId="{61B54781-43BF-41B7-A3C4-CA80154E4A01}"/>
    <pc:docChg chg="undo custSel addSld delSld modSld">
      <pc:chgData name="Oluwaseun Johnson" userId="9285204a-64a0-49ee-96bb-715b54710675" providerId="ADAL" clId="{61B54781-43BF-41B7-A3C4-CA80154E4A01}" dt="2025-05-22T07:56:20.787" v="1512"/>
      <pc:docMkLst>
        <pc:docMk/>
      </pc:docMkLst>
      <pc:sldChg chg="addSp delSp modSp mod setBg">
        <pc:chgData name="Oluwaseun Johnson" userId="9285204a-64a0-49ee-96bb-715b54710675" providerId="ADAL" clId="{61B54781-43BF-41B7-A3C4-CA80154E4A01}" dt="2025-05-20T08:42:47.575" v="854" actId="26606"/>
        <pc:sldMkLst>
          <pc:docMk/>
          <pc:sldMk cId="3886754666" sldId="256"/>
        </pc:sldMkLst>
        <pc:spChg chg="mod">
          <ac:chgData name="Oluwaseun Johnson" userId="9285204a-64a0-49ee-96bb-715b54710675" providerId="ADAL" clId="{61B54781-43BF-41B7-A3C4-CA80154E4A01}" dt="2025-05-20T08:42:47.575" v="854" actId="26606"/>
          <ac:spMkLst>
            <pc:docMk/>
            <pc:sldMk cId="3886754666" sldId="256"/>
            <ac:spMk id="2" creationId="{F6F95F91-68FB-6731-0201-F0D97159A572}"/>
          </ac:spMkLst>
        </pc:spChg>
        <pc:spChg chg="mod">
          <ac:chgData name="Oluwaseun Johnson" userId="9285204a-64a0-49ee-96bb-715b54710675" providerId="ADAL" clId="{61B54781-43BF-41B7-A3C4-CA80154E4A01}" dt="2025-05-20T08:42:47.575" v="854" actId="26606"/>
          <ac:spMkLst>
            <pc:docMk/>
            <pc:sldMk cId="3886754666" sldId="256"/>
            <ac:spMk id="3" creationId="{01702063-DDA8-50B9-D767-705E6FA13F20}"/>
          </ac:spMkLst>
        </pc:spChg>
        <pc:spChg chg="add">
          <ac:chgData name="Oluwaseun Johnson" userId="9285204a-64a0-49ee-96bb-715b54710675" providerId="ADAL" clId="{61B54781-43BF-41B7-A3C4-CA80154E4A01}" dt="2025-05-20T08:42:47.575" v="854" actId="26606"/>
          <ac:spMkLst>
            <pc:docMk/>
            <pc:sldMk cId="3886754666" sldId="256"/>
            <ac:spMk id="18" creationId="{943CAA20-3569-4189-9E48-239A229A86CA}"/>
          </ac:spMkLst>
        </pc:spChg>
        <pc:spChg chg="add">
          <ac:chgData name="Oluwaseun Johnson" userId="9285204a-64a0-49ee-96bb-715b54710675" providerId="ADAL" clId="{61B54781-43BF-41B7-A3C4-CA80154E4A01}" dt="2025-05-20T08:42:47.575" v="854" actId="26606"/>
          <ac:spMkLst>
            <pc:docMk/>
            <pc:sldMk cId="3886754666" sldId="256"/>
            <ac:spMk id="20" creationId="{DA542B6D-E775-4832-91DC-2D20F857813A}"/>
          </ac:spMkLst>
        </pc:spChg>
        <pc:picChg chg="add mod">
          <ac:chgData name="Oluwaseun Johnson" userId="9285204a-64a0-49ee-96bb-715b54710675" providerId="ADAL" clId="{61B54781-43BF-41B7-A3C4-CA80154E4A01}" dt="2025-05-20T08:40:12.716" v="808"/>
          <ac:picMkLst>
            <pc:docMk/>
            <pc:sldMk cId="3886754666" sldId="256"/>
            <ac:picMk id="4" creationId="{98775FA7-A8C5-7A74-7FEF-E6761E5F2C57}"/>
          </ac:picMkLst>
        </pc:picChg>
      </pc:sldChg>
      <pc:sldChg chg="addSp delSp modSp mod setBg">
        <pc:chgData name="Oluwaseun Johnson" userId="9285204a-64a0-49ee-96bb-715b54710675" providerId="ADAL" clId="{61B54781-43BF-41B7-A3C4-CA80154E4A01}" dt="2025-05-20T08:48:25.546" v="920" actId="1076"/>
        <pc:sldMkLst>
          <pc:docMk/>
          <pc:sldMk cId="1424605143" sldId="257"/>
        </pc:sldMkLst>
        <pc:spChg chg="mod">
          <ac:chgData name="Oluwaseun Johnson" userId="9285204a-64a0-49ee-96bb-715b54710675" providerId="ADAL" clId="{61B54781-43BF-41B7-A3C4-CA80154E4A01}" dt="2025-05-20T08:46:50.987" v="870" actId="26606"/>
          <ac:spMkLst>
            <pc:docMk/>
            <pc:sldMk cId="1424605143" sldId="257"/>
            <ac:spMk id="2" creationId="{5AFE218F-4E81-34B8-6E16-C1BDB6FC4F4C}"/>
          </ac:spMkLst>
        </pc:spChg>
        <pc:spChg chg="add">
          <ac:chgData name="Oluwaseun Johnson" userId="9285204a-64a0-49ee-96bb-715b54710675" providerId="ADAL" clId="{61B54781-43BF-41B7-A3C4-CA80154E4A01}" dt="2025-05-20T08:46:50.987" v="870" actId="26606"/>
          <ac:spMkLst>
            <pc:docMk/>
            <pc:sldMk cId="1424605143" sldId="257"/>
            <ac:spMk id="10" creationId="{2E442304-DDBD-4F7B-8017-36BCC863FB40}"/>
          </ac:spMkLst>
        </pc:spChg>
        <pc:spChg chg="add">
          <ac:chgData name="Oluwaseun Johnson" userId="9285204a-64a0-49ee-96bb-715b54710675" providerId="ADAL" clId="{61B54781-43BF-41B7-A3C4-CA80154E4A01}" dt="2025-05-20T08:46:50.987" v="870" actId="26606"/>
          <ac:spMkLst>
            <pc:docMk/>
            <pc:sldMk cId="1424605143" sldId="257"/>
            <ac:spMk id="12" creationId="{5E107275-3853-46FD-A241-DE4355A42675}"/>
          </ac:spMkLst>
        </pc:spChg>
        <pc:graphicFrameChg chg="add mod">
          <ac:chgData name="Oluwaseun Johnson" userId="9285204a-64a0-49ee-96bb-715b54710675" providerId="ADAL" clId="{61B54781-43BF-41B7-A3C4-CA80154E4A01}" dt="2025-05-20T08:48:25.546" v="920" actId="1076"/>
          <ac:graphicFrameMkLst>
            <pc:docMk/>
            <pc:sldMk cId="1424605143" sldId="257"/>
            <ac:graphicFrameMk id="6" creationId="{76ACDB68-B87E-BBBB-5CE9-C906C14FD836}"/>
          </ac:graphicFrameMkLst>
        </pc:graphicFrameChg>
        <pc:picChg chg="add mod">
          <ac:chgData name="Oluwaseun Johnson" userId="9285204a-64a0-49ee-96bb-715b54710675" providerId="ADAL" clId="{61B54781-43BF-41B7-A3C4-CA80154E4A01}" dt="2025-05-20T08:40:20.387" v="809"/>
          <ac:picMkLst>
            <pc:docMk/>
            <pc:sldMk cId="1424605143" sldId="257"/>
            <ac:picMk id="4" creationId="{0DC2CADB-28AC-2438-21FB-A65EEE29199F}"/>
          </ac:picMkLst>
        </pc:picChg>
      </pc:sldChg>
      <pc:sldChg chg="addSp delSp modSp mod setBg">
        <pc:chgData name="Oluwaseun Johnson" userId="9285204a-64a0-49ee-96bb-715b54710675" providerId="ADAL" clId="{61B54781-43BF-41B7-A3C4-CA80154E4A01}" dt="2025-05-20T08:51:13.340" v="937" actId="1076"/>
        <pc:sldMkLst>
          <pc:docMk/>
          <pc:sldMk cId="2603383832" sldId="258"/>
        </pc:sldMkLst>
        <pc:spChg chg="mod">
          <ac:chgData name="Oluwaseun Johnson" userId="9285204a-64a0-49ee-96bb-715b54710675" providerId="ADAL" clId="{61B54781-43BF-41B7-A3C4-CA80154E4A01}" dt="2025-05-20T08:50:50.041" v="935" actId="1076"/>
          <ac:spMkLst>
            <pc:docMk/>
            <pc:sldMk cId="2603383832" sldId="258"/>
            <ac:spMk id="2" creationId="{19984287-4245-2BA0-2659-50772A03BF6B}"/>
          </ac:spMkLst>
        </pc:spChg>
        <pc:picChg chg="add mod">
          <ac:chgData name="Oluwaseun Johnson" userId="9285204a-64a0-49ee-96bb-715b54710675" providerId="ADAL" clId="{61B54781-43BF-41B7-A3C4-CA80154E4A01}" dt="2025-05-20T08:40:25.740" v="810"/>
          <ac:picMkLst>
            <pc:docMk/>
            <pc:sldMk cId="2603383832" sldId="258"/>
            <ac:picMk id="4" creationId="{597B57CF-D7FD-5E3C-BFFD-4B68F3A5D795}"/>
          </ac:picMkLst>
        </pc:picChg>
      </pc:sldChg>
      <pc:sldChg chg="addSp delSp modSp del mod setBg">
        <pc:chgData name="Oluwaseun Johnson" userId="9285204a-64a0-49ee-96bb-715b54710675" providerId="ADAL" clId="{61B54781-43BF-41B7-A3C4-CA80154E4A01}" dt="2025-05-22T07:52:54.806" v="1477" actId="2696"/>
        <pc:sldMkLst>
          <pc:docMk/>
          <pc:sldMk cId="2825782930" sldId="259"/>
        </pc:sldMkLst>
        <pc:spChg chg="mod">
          <ac:chgData name="Oluwaseun Johnson" userId="9285204a-64a0-49ee-96bb-715b54710675" providerId="ADAL" clId="{61B54781-43BF-41B7-A3C4-CA80154E4A01}" dt="2025-05-20T08:52:50.259" v="941" actId="1076"/>
          <ac:spMkLst>
            <pc:docMk/>
            <pc:sldMk cId="2825782930" sldId="259"/>
            <ac:spMk id="2" creationId="{709FC391-5876-D26A-EA6E-DB7966BAA067}"/>
          </ac:spMkLst>
        </pc:spChg>
        <pc:spChg chg="add">
          <ac:chgData name="Oluwaseun Johnson" userId="9285204a-64a0-49ee-96bb-715b54710675" providerId="ADAL" clId="{61B54781-43BF-41B7-A3C4-CA80154E4A01}" dt="2025-05-20T08:52:23.718" v="938" actId="26606"/>
          <ac:spMkLst>
            <pc:docMk/>
            <pc:sldMk cId="2825782930" sldId="259"/>
            <ac:spMk id="10" creationId="{2E442304-DDBD-4F7B-8017-36BCC863FB40}"/>
          </ac:spMkLst>
        </pc:spChg>
        <pc:spChg chg="add">
          <ac:chgData name="Oluwaseun Johnson" userId="9285204a-64a0-49ee-96bb-715b54710675" providerId="ADAL" clId="{61B54781-43BF-41B7-A3C4-CA80154E4A01}" dt="2025-05-20T08:52:23.718" v="938" actId="26606"/>
          <ac:spMkLst>
            <pc:docMk/>
            <pc:sldMk cId="2825782930" sldId="259"/>
            <ac:spMk id="12" creationId="{5E107275-3853-46FD-A241-DE4355A42675}"/>
          </ac:spMkLst>
        </pc:spChg>
        <pc:graphicFrameChg chg="add mod">
          <ac:chgData name="Oluwaseun Johnson" userId="9285204a-64a0-49ee-96bb-715b54710675" providerId="ADAL" clId="{61B54781-43BF-41B7-A3C4-CA80154E4A01}" dt="2025-05-20T08:52:46.841" v="940" actId="1076"/>
          <ac:graphicFrameMkLst>
            <pc:docMk/>
            <pc:sldMk cId="2825782930" sldId="259"/>
            <ac:graphicFrameMk id="6" creationId="{EB79AC36-79D9-0DFF-5469-43940601237A}"/>
          </ac:graphicFrameMkLst>
        </pc:graphicFrameChg>
        <pc:picChg chg="add mod">
          <ac:chgData name="Oluwaseun Johnson" userId="9285204a-64a0-49ee-96bb-715b54710675" providerId="ADAL" clId="{61B54781-43BF-41B7-A3C4-CA80154E4A01}" dt="2025-05-20T08:40:33.006" v="811"/>
          <ac:picMkLst>
            <pc:docMk/>
            <pc:sldMk cId="2825782930" sldId="259"/>
            <ac:picMk id="4" creationId="{16FA5788-56AD-DDDB-DD9C-0F5718165AB7}"/>
          </ac:picMkLst>
        </pc:picChg>
      </pc:sldChg>
      <pc:sldChg chg="addSp delSp modSp del mod setBg">
        <pc:chgData name="Oluwaseun Johnson" userId="9285204a-64a0-49ee-96bb-715b54710675" providerId="ADAL" clId="{61B54781-43BF-41B7-A3C4-CA80154E4A01}" dt="2025-05-22T07:52:47.416" v="1476" actId="2696"/>
        <pc:sldMkLst>
          <pc:docMk/>
          <pc:sldMk cId="3040112226" sldId="260"/>
        </pc:sldMkLst>
      </pc:sldChg>
      <pc:sldChg chg="addSp delSp modSp mod setBg">
        <pc:chgData name="Oluwaseun Johnson" userId="9285204a-64a0-49ee-96bb-715b54710675" providerId="ADAL" clId="{61B54781-43BF-41B7-A3C4-CA80154E4A01}" dt="2025-05-20T08:59:04.942" v="1041" actId="26606"/>
        <pc:sldMkLst>
          <pc:docMk/>
          <pc:sldMk cId="3570519828" sldId="261"/>
        </pc:sldMkLst>
        <pc:spChg chg="mod">
          <ac:chgData name="Oluwaseun Johnson" userId="9285204a-64a0-49ee-96bb-715b54710675" providerId="ADAL" clId="{61B54781-43BF-41B7-A3C4-CA80154E4A01}" dt="2025-05-20T08:59:04.942" v="1041" actId="26606"/>
          <ac:spMkLst>
            <pc:docMk/>
            <pc:sldMk cId="3570519828" sldId="261"/>
            <ac:spMk id="2" creationId="{E2C9C5DA-13A4-D915-A319-F626CC5D43A0}"/>
          </ac:spMkLst>
        </pc:spChg>
        <pc:spChg chg="add">
          <ac:chgData name="Oluwaseun Johnson" userId="9285204a-64a0-49ee-96bb-715b54710675" providerId="ADAL" clId="{61B54781-43BF-41B7-A3C4-CA80154E4A01}" dt="2025-05-20T08:59:04.942" v="1041" actId="26606"/>
          <ac:spMkLst>
            <pc:docMk/>
            <pc:sldMk cId="3570519828" sldId="261"/>
            <ac:spMk id="41" creationId="{44AD29B6-BF3B-4407-9E75-52DF8E3B29F1}"/>
          </ac:spMkLst>
        </pc:spChg>
        <pc:spChg chg="add">
          <ac:chgData name="Oluwaseun Johnson" userId="9285204a-64a0-49ee-96bb-715b54710675" providerId="ADAL" clId="{61B54781-43BF-41B7-A3C4-CA80154E4A01}" dt="2025-05-20T08:59:04.942" v="1041" actId="26606"/>
          <ac:spMkLst>
            <pc:docMk/>
            <pc:sldMk cId="3570519828" sldId="261"/>
            <ac:spMk id="42" creationId="{55F8BA08-3E38-4B70-B93A-74F08E092206}"/>
          </ac:spMkLst>
        </pc:spChg>
        <pc:spChg chg="add">
          <ac:chgData name="Oluwaseun Johnson" userId="9285204a-64a0-49ee-96bb-715b54710675" providerId="ADAL" clId="{61B54781-43BF-41B7-A3C4-CA80154E4A01}" dt="2025-05-20T08:59:04.942" v="1041" actId="26606"/>
          <ac:spMkLst>
            <pc:docMk/>
            <pc:sldMk cId="3570519828" sldId="261"/>
            <ac:spMk id="43" creationId="{357F1B33-79AB-4A71-8CEC-4546D709B8C8}"/>
          </ac:spMkLst>
        </pc:spChg>
        <pc:graphicFrameChg chg="add">
          <ac:chgData name="Oluwaseun Johnson" userId="9285204a-64a0-49ee-96bb-715b54710675" providerId="ADAL" clId="{61B54781-43BF-41B7-A3C4-CA80154E4A01}" dt="2025-05-20T08:59:04.942" v="1041" actId="26606"/>
          <ac:graphicFrameMkLst>
            <pc:docMk/>
            <pc:sldMk cId="3570519828" sldId="261"/>
            <ac:graphicFrameMk id="44" creationId="{BA2DC54B-82B7-8661-432A-2742FC1EF72A}"/>
          </ac:graphicFrameMkLst>
        </pc:graphicFrameChg>
        <pc:picChg chg="add mod">
          <ac:chgData name="Oluwaseun Johnson" userId="9285204a-64a0-49ee-96bb-715b54710675" providerId="ADAL" clId="{61B54781-43BF-41B7-A3C4-CA80154E4A01}" dt="2025-05-20T08:40:42.562" v="813"/>
          <ac:picMkLst>
            <pc:docMk/>
            <pc:sldMk cId="3570519828" sldId="261"/>
            <ac:picMk id="4" creationId="{332C6E55-BC2D-0B78-69E1-DC3697BE7D09}"/>
          </ac:picMkLst>
        </pc:picChg>
      </pc:sldChg>
      <pc:sldChg chg="addSp delSp modSp new mod setBg modNotesTx">
        <pc:chgData name="Oluwaseun Johnson" userId="9285204a-64a0-49ee-96bb-715b54710675" providerId="ADAL" clId="{61B54781-43BF-41B7-A3C4-CA80154E4A01}" dt="2025-05-22T07:51:11.531" v="1475" actId="20577"/>
        <pc:sldMkLst>
          <pc:docMk/>
          <pc:sldMk cId="200959367" sldId="262"/>
        </pc:sldMkLst>
        <pc:spChg chg="mod">
          <ac:chgData name="Oluwaseun Johnson" userId="9285204a-64a0-49ee-96bb-715b54710675" providerId="ADAL" clId="{61B54781-43BF-41B7-A3C4-CA80154E4A01}" dt="2025-05-21T09:10:45.535" v="1411" actId="782"/>
          <ac:spMkLst>
            <pc:docMk/>
            <pc:sldMk cId="200959367" sldId="262"/>
            <ac:spMk id="2" creationId="{85A702FB-BE3D-99B5-0E27-F13A5C923D9E}"/>
          </ac:spMkLst>
        </pc:spChg>
        <pc:spChg chg="add">
          <ac:chgData name="Oluwaseun Johnson" userId="9285204a-64a0-49ee-96bb-715b54710675" providerId="ADAL" clId="{61B54781-43BF-41B7-A3C4-CA80154E4A01}" dt="2025-05-20T09:00:30.524" v="1042" actId="26606"/>
          <ac:spMkLst>
            <pc:docMk/>
            <pc:sldMk cId="200959367" sldId="262"/>
            <ac:spMk id="10" creationId="{2E442304-DDBD-4F7B-8017-36BCC863FB40}"/>
          </ac:spMkLst>
        </pc:spChg>
        <pc:spChg chg="add">
          <ac:chgData name="Oluwaseun Johnson" userId="9285204a-64a0-49ee-96bb-715b54710675" providerId="ADAL" clId="{61B54781-43BF-41B7-A3C4-CA80154E4A01}" dt="2025-05-20T09:00:30.524" v="1042" actId="26606"/>
          <ac:spMkLst>
            <pc:docMk/>
            <pc:sldMk cId="200959367" sldId="262"/>
            <ac:spMk id="12" creationId="{5E107275-3853-46FD-A241-DE4355A42675}"/>
          </ac:spMkLst>
        </pc:spChg>
        <pc:graphicFrameChg chg="add mod">
          <ac:chgData name="Oluwaseun Johnson" userId="9285204a-64a0-49ee-96bb-715b54710675" providerId="ADAL" clId="{61B54781-43BF-41B7-A3C4-CA80154E4A01}" dt="2025-05-22T07:51:11.531" v="1475" actId="20577"/>
          <ac:graphicFrameMkLst>
            <pc:docMk/>
            <pc:sldMk cId="200959367" sldId="262"/>
            <ac:graphicFrameMk id="6" creationId="{9072AC35-B82F-3A9C-3F28-7C129F1AA51A}"/>
          </ac:graphicFrameMkLst>
        </pc:graphicFrameChg>
        <pc:picChg chg="add mod">
          <ac:chgData name="Oluwaseun Johnson" userId="9285204a-64a0-49ee-96bb-715b54710675" providerId="ADAL" clId="{61B54781-43BF-41B7-A3C4-CA80154E4A01}" dt="2025-05-21T09:16:44.008" v="1431" actId="166"/>
          <ac:picMkLst>
            <pc:docMk/>
            <pc:sldMk cId="200959367" sldId="262"/>
            <ac:picMk id="4" creationId="{5102380D-2C64-C2B6-66EE-F0604F33DA34}"/>
          </ac:picMkLst>
        </pc:picChg>
        <pc:picChg chg="add mod">
          <ac:chgData name="Oluwaseun Johnson" userId="9285204a-64a0-49ee-96bb-715b54710675" providerId="ADAL" clId="{61B54781-43BF-41B7-A3C4-CA80154E4A01}" dt="2025-05-21T09:06:36.388" v="1401" actId="1076"/>
          <ac:picMkLst>
            <pc:docMk/>
            <pc:sldMk cId="200959367" sldId="262"/>
            <ac:picMk id="2050" creationId="{A2CE23DA-2697-3D9F-E7CB-2B3E512905D9}"/>
          </ac:picMkLst>
        </pc:picChg>
        <pc:picChg chg="add mod">
          <ac:chgData name="Oluwaseun Johnson" userId="9285204a-64a0-49ee-96bb-715b54710675" providerId="ADAL" clId="{61B54781-43BF-41B7-A3C4-CA80154E4A01}" dt="2025-05-21T09:07:51.317" v="1406" actId="1076"/>
          <ac:picMkLst>
            <pc:docMk/>
            <pc:sldMk cId="200959367" sldId="262"/>
            <ac:picMk id="2052" creationId="{E8185A44-7661-D179-C71B-AE462AB0C2AF}"/>
          </ac:picMkLst>
        </pc:picChg>
        <pc:picChg chg="add mod">
          <ac:chgData name="Oluwaseun Johnson" userId="9285204a-64a0-49ee-96bb-715b54710675" providerId="ADAL" clId="{61B54781-43BF-41B7-A3C4-CA80154E4A01}" dt="2025-05-21T09:13:16.706" v="1415" actId="1076"/>
          <ac:picMkLst>
            <pc:docMk/>
            <pc:sldMk cId="200959367" sldId="262"/>
            <ac:picMk id="2054" creationId="{D87F9D77-5B5B-6778-6A25-77196B365BF5}"/>
          </ac:picMkLst>
        </pc:picChg>
        <pc:picChg chg="add mod">
          <ac:chgData name="Oluwaseun Johnson" userId="9285204a-64a0-49ee-96bb-715b54710675" providerId="ADAL" clId="{61B54781-43BF-41B7-A3C4-CA80154E4A01}" dt="2025-05-21T09:14:32.940" v="1422" actId="1076"/>
          <ac:picMkLst>
            <pc:docMk/>
            <pc:sldMk cId="200959367" sldId="262"/>
            <ac:picMk id="2056" creationId="{F86CC0B2-868E-EE93-1B5D-D7EA8504A02C}"/>
          </ac:picMkLst>
        </pc:picChg>
        <pc:picChg chg="add mod">
          <ac:chgData name="Oluwaseun Johnson" userId="9285204a-64a0-49ee-96bb-715b54710675" providerId="ADAL" clId="{61B54781-43BF-41B7-A3C4-CA80154E4A01}" dt="2025-05-21T09:16:31.583" v="1430" actId="171"/>
          <ac:picMkLst>
            <pc:docMk/>
            <pc:sldMk cId="200959367" sldId="262"/>
            <ac:picMk id="2058" creationId="{DECA487B-A3F8-09D6-34DE-6148D8BC0907}"/>
          </ac:picMkLst>
        </pc:picChg>
      </pc:sldChg>
      <pc:sldChg chg="addSp delSp modSp new mod">
        <pc:chgData name="Oluwaseun Johnson" userId="9285204a-64a0-49ee-96bb-715b54710675" providerId="ADAL" clId="{61B54781-43BF-41B7-A3C4-CA80154E4A01}" dt="2025-05-21T08:09:02.593" v="1397" actId="122"/>
        <pc:sldMkLst>
          <pc:docMk/>
          <pc:sldMk cId="2817629114" sldId="263"/>
        </pc:sldMkLst>
        <pc:spChg chg="add del mod">
          <ac:chgData name="Oluwaseun Johnson" userId="9285204a-64a0-49ee-96bb-715b54710675" providerId="ADAL" clId="{61B54781-43BF-41B7-A3C4-CA80154E4A01}" dt="2025-05-21T07:36:44.808" v="1360" actId="21"/>
          <ac:spMkLst>
            <pc:docMk/>
            <pc:sldMk cId="2817629114" sldId="263"/>
            <ac:spMk id="3" creationId="{9E632705-D392-1215-6245-48A71CDF8A15}"/>
          </ac:spMkLst>
        </pc:spChg>
        <pc:spChg chg="add del mod">
          <ac:chgData name="Oluwaseun Johnson" userId="9285204a-64a0-49ee-96bb-715b54710675" providerId="ADAL" clId="{61B54781-43BF-41B7-A3C4-CA80154E4A01}" dt="2025-05-21T07:29:52.189" v="1353" actId="21"/>
          <ac:spMkLst>
            <pc:docMk/>
            <pc:sldMk cId="2817629114" sldId="263"/>
            <ac:spMk id="6" creationId="{5035AB98-EF3E-EAB9-BA86-C2A1551C256B}"/>
          </ac:spMkLst>
        </pc:spChg>
        <pc:spChg chg="add mod">
          <ac:chgData name="Oluwaseun Johnson" userId="9285204a-64a0-49ee-96bb-715b54710675" providerId="ADAL" clId="{61B54781-43BF-41B7-A3C4-CA80154E4A01}" dt="2025-05-21T07:39:23.674" v="1382" actId="1076"/>
          <ac:spMkLst>
            <pc:docMk/>
            <pc:sldMk cId="2817629114" sldId="263"/>
            <ac:spMk id="8" creationId="{7CAEE243-7BA5-2BCA-978F-CE70D3319EB0}"/>
          </ac:spMkLst>
        </pc:spChg>
        <pc:spChg chg="add mod">
          <ac:chgData name="Oluwaseun Johnson" userId="9285204a-64a0-49ee-96bb-715b54710675" providerId="ADAL" clId="{61B54781-43BF-41B7-A3C4-CA80154E4A01}" dt="2025-05-21T08:09:02.593" v="1397" actId="122"/>
          <ac:spMkLst>
            <pc:docMk/>
            <pc:sldMk cId="2817629114" sldId="263"/>
            <ac:spMk id="9" creationId="{E6E29734-E4C8-1207-8738-F0F7B1EA983B}"/>
          </ac:spMkLst>
        </pc:spChg>
        <pc:picChg chg="add mod">
          <ac:chgData name="Oluwaseun Johnson" userId="9285204a-64a0-49ee-96bb-715b54710675" providerId="ADAL" clId="{61B54781-43BF-41B7-A3C4-CA80154E4A01}" dt="2025-05-20T14:41:47.704" v="1196"/>
          <ac:picMkLst>
            <pc:docMk/>
            <pc:sldMk cId="2817629114" sldId="263"/>
            <ac:picMk id="2" creationId="{01EBA5B6-CDE7-A4C7-A33B-191B47ED1623}"/>
          </ac:picMkLst>
        </pc:picChg>
        <pc:picChg chg="add mod">
          <ac:chgData name="Oluwaseun Johnson" userId="9285204a-64a0-49ee-96bb-715b54710675" providerId="ADAL" clId="{61B54781-43BF-41B7-A3C4-CA80154E4A01}" dt="2025-05-21T07:36:58.390" v="1361" actId="1076"/>
          <ac:picMkLst>
            <pc:docMk/>
            <pc:sldMk cId="2817629114" sldId="263"/>
            <ac:picMk id="5" creationId="{AC028D61-6DA1-D78B-D201-BFBC90AD55FA}"/>
          </ac:picMkLst>
        </pc:picChg>
        <pc:picChg chg="add mod">
          <ac:chgData name="Oluwaseun Johnson" userId="9285204a-64a0-49ee-96bb-715b54710675" providerId="ADAL" clId="{61B54781-43BF-41B7-A3C4-CA80154E4A01}" dt="2025-05-21T07:37:04.222" v="1362" actId="1076"/>
          <ac:picMkLst>
            <pc:docMk/>
            <pc:sldMk cId="2817629114" sldId="263"/>
            <ac:picMk id="7" creationId="{41633733-222F-107C-5F6C-5E546951646A}"/>
          </ac:picMkLst>
        </pc:picChg>
        <pc:picChg chg="add mod">
          <ac:chgData name="Oluwaseun Johnson" userId="9285204a-64a0-49ee-96bb-715b54710675" providerId="ADAL" clId="{61B54781-43BF-41B7-A3C4-CA80154E4A01}" dt="2025-05-21T08:04:32.433" v="1383" actId="1440"/>
          <ac:picMkLst>
            <pc:docMk/>
            <pc:sldMk cId="2817629114" sldId="263"/>
            <ac:picMk id="1026" creationId="{417AED8E-CD10-0665-426E-7D3E4BBBD30F}"/>
          </ac:picMkLst>
        </pc:picChg>
      </pc:sldChg>
      <pc:sldChg chg="addSp modSp new mod">
        <pc:chgData name="Oluwaseun Johnson" userId="9285204a-64a0-49ee-96bb-715b54710675" providerId="ADAL" clId="{61B54781-43BF-41B7-A3C4-CA80154E4A01}" dt="2025-05-21T09:35:04.165" v="1453" actId="255"/>
        <pc:sldMkLst>
          <pc:docMk/>
          <pc:sldMk cId="1160647547" sldId="264"/>
        </pc:sldMkLst>
        <pc:spChg chg="add mod">
          <ac:chgData name="Oluwaseun Johnson" userId="9285204a-64a0-49ee-96bb-715b54710675" providerId="ADAL" clId="{61B54781-43BF-41B7-A3C4-CA80154E4A01}" dt="2025-05-21T09:35:04.165" v="1453" actId="255"/>
          <ac:spMkLst>
            <pc:docMk/>
            <pc:sldMk cId="1160647547" sldId="264"/>
            <ac:spMk id="4" creationId="{E6F5671C-BE8E-9DCE-342F-F858B20D14B8}"/>
          </ac:spMkLst>
        </pc:spChg>
        <pc:picChg chg="add mod">
          <ac:chgData name="Oluwaseun Johnson" userId="9285204a-64a0-49ee-96bb-715b54710675" providerId="ADAL" clId="{61B54781-43BF-41B7-A3C4-CA80154E4A01}" dt="2025-05-21T09:33:30.916" v="1440" actId="14100"/>
          <ac:picMkLst>
            <pc:docMk/>
            <pc:sldMk cId="1160647547" sldId="264"/>
            <ac:picMk id="3" creationId="{D7508FFA-A08A-A04E-E782-AAC56EF9FA50}"/>
          </ac:picMkLst>
        </pc:picChg>
      </pc:sldChg>
      <pc:sldChg chg="addSp delSp modSp new mod setBg">
        <pc:chgData name="Oluwaseun Johnson" userId="9285204a-64a0-49ee-96bb-715b54710675" providerId="ADAL" clId="{61B54781-43BF-41B7-A3C4-CA80154E4A01}" dt="2025-05-22T07:56:20.787" v="1512"/>
        <pc:sldMkLst>
          <pc:docMk/>
          <pc:sldMk cId="964231011" sldId="269"/>
        </pc:sldMkLst>
        <pc:spChg chg="add mod">
          <ac:chgData name="Oluwaseun Johnson" userId="9285204a-64a0-49ee-96bb-715b54710675" providerId="ADAL" clId="{61B54781-43BF-41B7-A3C4-CA80154E4A01}" dt="2025-05-22T07:55:40.811" v="1511" actId="26606"/>
          <ac:spMkLst>
            <pc:docMk/>
            <pc:sldMk cId="964231011" sldId="269"/>
            <ac:spMk id="2" creationId="{84CC2094-E51E-C305-6777-DE4E0556164A}"/>
          </ac:spMkLst>
        </pc:spChg>
        <pc:spChg chg="add del">
          <ac:chgData name="Oluwaseun Johnson" userId="9285204a-64a0-49ee-96bb-715b54710675" providerId="ADAL" clId="{61B54781-43BF-41B7-A3C4-CA80154E4A01}" dt="2025-05-22T07:55:40.807" v="1510" actId="26606"/>
          <ac:spMkLst>
            <pc:docMk/>
            <pc:sldMk cId="964231011" sldId="269"/>
            <ac:spMk id="7" creationId="{FFD48BC7-DC40-47DE-87EE-9F4B6ECB9ABB}"/>
          </ac:spMkLst>
        </pc:spChg>
        <pc:spChg chg="add del">
          <ac:chgData name="Oluwaseun Johnson" userId="9285204a-64a0-49ee-96bb-715b54710675" providerId="ADAL" clId="{61B54781-43BF-41B7-A3C4-CA80154E4A01}" dt="2025-05-22T07:55:40.807" v="1510" actId="26606"/>
          <ac:spMkLst>
            <pc:docMk/>
            <pc:sldMk cId="964231011" sldId="269"/>
            <ac:spMk id="9" creationId="{E502BBC7-2C76-46F3-BC24-5985BC13DB88}"/>
          </ac:spMkLst>
        </pc:spChg>
        <pc:spChg chg="add del">
          <ac:chgData name="Oluwaseun Johnson" userId="9285204a-64a0-49ee-96bb-715b54710675" providerId="ADAL" clId="{61B54781-43BF-41B7-A3C4-CA80154E4A01}" dt="2025-05-22T07:55:40.807" v="1510" actId="26606"/>
          <ac:spMkLst>
            <pc:docMk/>
            <pc:sldMk cId="964231011" sldId="269"/>
            <ac:spMk id="11" creationId="{C7F28D52-2A5F-4D23-81AE-7CB8B591C7AF}"/>
          </ac:spMkLst>
        </pc:spChg>
        <pc:spChg chg="add del">
          <ac:chgData name="Oluwaseun Johnson" userId="9285204a-64a0-49ee-96bb-715b54710675" providerId="ADAL" clId="{61B54781-43BF-41B7-A3C4-CA80154E4A01}" dt="2025-05-22T07:55:40.807" v="1510" actId="26606"/>
          <ac:spMkLst>
            <pc:docMk/>
            <pc:sldMk cId="964231011" sldId="269"/>
            <ac:spMk id="13" creationId="{3629484E-3792-4B3D-89AD-7C8A1ED0E0D4}"/>
          </ac:spMkLst>
        </pc:spChg>
        <pc:spChg chg="add">
          <ac:chgData name="Oluwaseun Johnson" userId="9285204a-64a0-49ee-96bb-715b54710675" providerId="ADAL" clId="{61B54781-43BF-41B7-A3C4-CA80154E4A01}" dt="2025-05-22T07:55:40.811" v="1511" actId="26606"/>
          <ac:spMkLst>
            <pc:docMk/>
            <pc:sldMk cId="964231011" sldId="269"/>
            <ac:spMk id="15" creationId="{943CAA20-3569-4189-9E48-239A229A86CA}"/>
          </ac:spMkLst>
        </pc:spChg>
        <pc:spChg chg="add">
          <ac:chgData name="Oluwaseun Johnson" userId="9285204a-64a0-49ee-96bb-715b54710675" providerId="ADAL" clId="{61B54781-43BF-41B7-A3C4-CA80154E4A01}" dt="2025-05-22T07:55:40.811" v="1511" actId="26606"/>
          <ac:spMkLst>
            <pc:docMk/>
            <pc:sldMk cId="964231011" sldId="269"/>
            <ac:spMk id="16" creationId="{DA542B6D-E775-4832-91DC-2D20F857813A}"/>
          </ac:spMkLst>
        </pc:spChg>
        <pc:picChg chg="add mod">
          <ac:chgData name="Oluwaseun Johnson" userId="9285204a-64a0-49ee-96bb-715b54710675" providerId="ADAL" clId="{61B54781-43BF-41B7-A3C4-CA80154E4A01}" dt="2025-05-22T07:56:20.787" v="1512"/>
          <ac:picMkLst>
            <pc:docMk/>
            <pc:sldMk cId="964231011" sldId="269"/>
            <ac:picMk id="3" creationId="{BE2EC0E2-831F-0DE6-2D5E-83ADF707FAF0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mailto:climatechange@blackburn.gov.uk" TargetMode="External"/><Relationship Id="rId3" Type="http://schemas.openxmlformats.org/officeDocument/2006/relationships/hyperlink" Target="mailto:Rhianna.Weston@liverpoolcityregion-ca.gov.uk" TargetMode="External"/><Relationship Id="rId7" Type="http://schemas.openxmlformats.org/officeDocument/2006/relationships/hyperlink" Target="https://communityenergyengland.org/" TargetMode="External"/><Relationship Id="rId2" Type="http://schemas.openxmlformats.org/officeDocument/2006/relationships/hyperlink" Target="mailto:jack.smith@lancashire.gov.uk" TargetMode="External"/><Relationship Id="rId1" Type="http://schemas.openxmlformats.org/officeDocument/2006/relationships/hyperlink" Target="https://www.liverpoolcityregion-ca.gov.uk/north-west-net-zero-hub" TargetMode="External"/><Relationship Id="rId6" Type="http://schemas.openxmlformats.org/officeDocument/2006/relationships/hyperlink" Target="https://www.cse.org.uk/" TargetMode="External"/><Relationship Id="rId5" Type="http://schemas.openxmlformats.org/officeDocument/2006/relationships/hyperlink" Target="https://ashden.org/sustainable-towns-cities/tools-for-community-groups/" TargetMode="External"/><Relationship Id="rId4" Type="http://schemas.openxmlformats.org/officeDocument/2006/relationships/hyperlink" Target="https://ashden.org/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mailto:climatechange@blackburn.gov.uk" TargetMode="External"/><Relationship Id="rId3" Type="http://schemas.openxmlformats.org/officeDocument/2006/relationships/hyperlink" Target="mailto:Rhianna.Weston@liverpoolcityregion-ca.gov.uk" TargetMode="External"/><Relationship Id="rId7" Type="http://schemas.openxmlformats.org/officeDocument/2006/relationships/hyperlink" Target="https://communityenergyengland.org/" TargetMode="External"/><Relationship Id="rId2" Type="http://schemas.openxmlformats.org/officeDocument/2006/relationships/hyperlink" Target="mailto:jack.smith@lancashire.gov.uk" TargetMode="External"/><Relationship Id="rId1" Type="http://schemas.openxmlformats.org/officeDocument/2006/relationships/hyperlink" Target="https://www.liverpoolcityregion-ca.gov.uk/north-west-net-zero-hub" TargetMode="External"/><Relationship Id="rId6" Type="http://schemas.openxmlformats.org/officeDocument/2006/relationships/hyperlink" Target="https://www.cse.org.uk/" TargetMode="External"/><Relationship Id="rId5" Type="http://schemas.openxmlformats.org/officeDocument/2006/relationships/hyperlink" Target="https://ashden.org/sustainable-towns-cities/tools-for-community-groups/" TargetMode="External"/><Relationship Id="rId4" Type="http://schemas.openxmlformats.org/officeDocument/2006/relationships/hyperlink" Target="https://ashden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0EF88-BA6C-4F82-9705-EDCC3CB612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15F1B4-9004-46A4-BCC5-5A20400A4EB6}">
      <dgm:prSet/>
      <dgm:spPr/>
      <dgm:t>
        <a:bodyPr/>
        <a:lstStyle/>
        <a:p>
          <a:r>
            <a:rPr lang="en-GB" b="1"/>
            <a:t>Resident/community owned </a:t>
          </a:r>
          <a:r>
            <a:rPr lang="en-GB"/>
            <a:t>energy networks and projects</a:t>
          </a:r>
          <a:endParaRPr lang="en-US"/>
        </a:p>
      </dgm:t>
    </dgm:pt>
    <dgm:pt modelId="{40683894-C758-4364-9A09-43B0B3525ADD}" type="parTrans" cxnId="{E4323A79-2B59-4EC9-97AE-7EE8D813D902}">
      <dgm:prSet/>
      <dgm:spPr/>
      <dgm:t>
        <a:bodyPr/>
        <a:lstStyle/>
        <a:p>
          <a:endParaRPr lang="en-US"/>
        </a:p>
      </dgm:t>
    </dgm:pt>
    <dgm:pt modelId="{69B940F1-79A3-4C70-9813-45307A2F0CFA}" type="sibTrans" cxnId="{E4323A79-2B59-4EC9-97AE-7EE8D813D902}">
      <dgm:prSet/>
      <dgm:spPr/>
      <dgm:t>
        <a:bodyPr/>
        <a:lstStyle/>
        <a:p>
          <a:endParaRPr lang="en-US"/>
        </a:p>
      </dgm:t>
    </dgm:pt>
    <dgm:pt modelId="{296E8D75-4B08-4692-AD39-2D13CE34FD86}">
      <dgm:prSet/>
      <dgm:spPr/>
      <dgm:t>
        <a:bodyPr/>
        <a:lstStyle/>
        <a:p>
          <a:r>
            <a:rPr lang="en-GB" b="1"/>
            <a:t>Social enterprise </a:t>
          </a:r>
          <a:r>
            <a:rPr lang="en-GB"/>
            <a:t>in nature, all profits is used to develop the </a:t>
          </a:r>
          <a:r>
            <a:rPr lang="en-GB" b="0"/>
            <a:t>community,</a:t>
          </a:r>
          <a:r>
            <a:rPr lang="en-GB"/>
            <a:t> and tariffs are usually cheaper if applicable</a:t>
          </a:r>
          <a:endParaRPr lang="en-US"/>
        </a:p>
      </dgm:t>
    </dgm:pt>
    <dgm:pt modelId="{913DA245-412B-4F05-B50E-EA4DC4219231}" type="parTrans" cxnId="{A6682530-7290-468F-9344-9CDDCC06222B}">
      <dgm:prSet/>
      <dgm:spPr/>
      <dgm:t>
        <a:bodyPr/>
        <a:lstStyle/>
        <a:p>
          <a:endParaRPr lang="en-US"/>
        </a:p>
      </dgm:t>
    </dgm:pt>
    <dgm:pt modelId="{30F9FB46-0C1D-48B5-B44B-7729BB1740DE}" type="sibTrans" cxnId="{A6682530-7290-468F-9344-9CDDCC06222B}">
      <dgm:prSet/>
      <dgm:spPr/>
      <dgm:t>
        <a:bodyPr/>
        <a:lstStyle/>
        <a:p>
          <a:endParaRPr lang="en-US"/>
        </a:p>
      </dgm:t>
    </dgm:pt>
    <dgm:pt modelId="{C0B16887-642B-4B2C-A755-00AC16B4A043}">
      <dgm:prSet/>
      <dgm:spPr/>
      <dgm:t>
        <a:bodyPr/>
        <a:lstStyle/>
        <a:p>
          <a:r>
            <a:rPr lang="en-GB"/>
            <a:t>Usually aimed at delivering </a:t>
          </a:r>
          <a:r>
            <a:rPr lang="en-GB" b="1"/>
            <a:t>green energy at affordable cost</a:t>
          </a:r>
          <a:r>
            <a:rPr lang="en-GB"/>
            <a:t> to the community and clinics for household energy related issues</a:t>
          </a:r>
          <a:endParaRPr lang="en-US"/>
        </a:p>
      </dgm:t>
    </dgm:pt>
    <dgm:pt modelId="{9065FB6C-48A6-4075-BA84-C5A08BC1D691}" type="parTrans" cxnId="{662B38EC-5E77-46DE-9FC9-2F226EB580D0}">
      <dgm:prSet/>
      <dgm:spPr/>
      <dgm:t>
        <a:bodyPr/>
        <a:lstStyle/>
        <a:p>
          <a:endParaRPr lang="en-US"/>
        </a:p>
      </dgm:t>
    </dgm:pt>
    <dgm:pt modelId="{87F808D4-3932-44E7-826E-5B5C817D3619}" type="sibTrans" cxnId="{662B38EC-5E77-46DE-9FC9-2F226EB580D0}">
      <dgm:prSet/>
      <dgm:spPr/>
      <dgm:t>
        <a:bodyPr/>
        <a:lstStyle/>
        <a:p>
          <a:endParaRPr lang="en-US"/>
        </a:p>
      </dgm:t>
    </dgm:pt>
    <dgm:pt modelId="{9F246E06-4576-4107-AD04-359EBF7C45F2}" type="pres">
      <dgm:prSet presAssocID="{6020EF88-BA6C-4F82-9705-EDCC3CB612B5}" presName="vert0" presStyleCnt="0">
        <dgm:presLayoutVars>
          <dgm:dir/>
          <dgm:animOne val="branch"/>
          <dgm:animLvl val="lvl"/>
        </dgm:presLayoutVars>
      </dgm:prSet>
      <dgm:spPr/>
    </dgm:pt>
    <dgm:pt modelId="{EB900723-5291-4D0F-9EFF-A4B38EE3066D}" type="pres">
      <dgm:prSet presAssocID="{D815F1B4-9004-46A4-BCC5-5A20400A4EB6}" presName="thickLine" presStyleLbl="alignNode1" presStyleIdx="0" presStyleCnt="3"/>
      <dgm:spPr/>
    </dgm:pt>
    <dgm:pt modelId="{1B920D4D-1450-42ED-88DA-21239DF1C9E1}" type="pres">
      <dgm:prSet presAssocID="{D815F1B4-9004-46A4-BCC5-5A20400A4EB6}" presName="horz1" presStyleCnt="0"/>
      <dgm:spPr/>
    </dgm:pt>
    <dgm:pt modelId="{7614930C-B82A-4D5F-B0E8-C5E9BE7443C4}" type="pres">
      <dgm:prSet presAssocID="{D815F1B4-9004-46A4-BCC5-5A20400A4EB6}" presName="tx1" presStyleLbl="revTx" presStyleIdx="0" presStyleCnt="3"/>
      <dgm:spPr/>
    </dgm:pt>
    <dgm:pt modelId="{9C839D29-A9B2-461E-A5D0-92205F896B4F}" type="pres">
      <dgm:prSet presAssocID="{D815F1B4-9004-46A4-BCC5-5A20400A4EB6}" presName="vert1" presStyleCnt="0"/>
      <dgm:spPr/>
    </dgm:pt>
    <dgm:pt modelId="{FA95C2D7-28CA-447F-BBDE-1026055C493C}" type="pres">
      <dgm:prSet presAssocID="{296E8D75-4B08-4692-AD39-2D13CE34FD86}" presName="thickLine" presStyleLbl="alignNode1" presStyleIdx="1" presStyleCnt="3"/>
      <dgm:spPr/>
    </dgm:pt>
    <dgm:pt modelId="{12E1EABF-C6B7-4DD7-A2F0-881B0D6F0BC1}" type="pres">
      <dgm:prSet presAssocID="{296E8D75-4B08-4692-AD39-2D13CE34FD86}" presName="horz1" presStyleCnt="0"/>
      <dgm:spPr/>
    </dgm:pt>
    <dgm:pt modelId="{4A088D4B-B15B-4FCF-B3D5-7A4EB439B04B}" type="pres">
      <dgm:prSet presAssocID="{296E8D75-4B08-4692-AD39-2D13CE34FD86}" presName="tx1" presStyleLbl="revTx" presStyleIdx="1" presStyleCnt="3"/>
      <dgm:spPr/>
    </dgm:pt>
    <dgm:pt modelId="{707DE6E9-5919-4043-B543-BD3D6E5A984F}" type="pres">
      <dgm:prSet presAssocID="{296E8D75-4B08-4692-AD39-2D13CE34FD86}" presName="vert1" presStyleCnt="0"/>
      <dgm:spPr/>
    </dgm:pt>
    <dgm:pt modelId="{296DA829-C271-45B6-96D6-E2C55A03A739}" type="pres">
      <dgm:prSet presAssocID="{C0B16887-642B-4B2C-A755-00AC16B4A043}" presName="thickLine" presStyleLbl="alignNode1" presStyleIdx="2" presStyleCnt="3"/>
      <dgm:spPr/>
    </dgm:pt>
    <dgm:pt modelId="{818254C1-373D-46A5-817A-E169647B3F74}" type="pres">
      <dgm:prSet presAssocID="{C0B16887-642B-4B2C-A755-00AC16B4A043}" presName="horz1" presStyleCnt="0"/>
      <dgm:spPr/>
    </dgm:pt>
    <dgm:pt modelId="{CA502EFA-4196-41B1-838F-73825293B854}" type="pres">
      <dgm:prSet presAssocID="{C0B16887-642B-4B2C-A755-00AC16B4A043}" presName="tx1" presStyleLbl="revTx" presStyleIdx="2" presStyleCnt="3"/>
      <dgm:spPr/>
    </dgm:pt>
    <dgm:pt modelId="{A3E5DC48-42D3-4FB8-AE6A-B2FDBBBE8B70}" type="pres">
      <dgm:prSet presAssocID="{C0B16887-642B-4B2C-A755-00AC16B4A043}" presName="vert1" presStyleCnt="0"/>
      <dgm:spPr/>
    </dgm:pt>
  </dgm:ptLst>
  <dgm:cxnLst>
    <dgm:cxn modelId="{3DDDB022-2F00-4958-B184-FD98871941EF}" type="presOf" srcId="{C0B16887-642B-4B2C-A755-00AC16B4A043}" destId="{CA502EFA-4196-41B1-838F-73825293B854}" srcOrd="0" destOrd="0" presId="urn:microsoft.com/office/officeart/2008/layout/LinedList"/>
    <dgm:cxn modelId="{B9D7E523-21AD-4506-B72F-A9CC8B0797E5}" type="presOf" srcId="{6020EF88-BA6C-4F82-9705-EDCC3CB612B5}" destId="{9F246E06-4576-4107-AD04-359EBF7C45F2}" srcOrd="0" destOrd="0" presId="urn:microsoft.com/office/officeart/2008/layout/LinedList"/>
    <dgm:cxn modelId="{A6682530-7290-468F-9344-9CDDCC06222B}" srcId="{6020EF88-BA6C-4F82-9705-EDCC3CB612B5}" destId="{296E8D75-4B08-4692-AD39-2D13CE34FD86}" srcOrd="1" destOrd="0" parTransId="{913DA245-412B-4F05-B50E-EA4DC4219231}" sibTransId="{30F9FB46-0C1D-48B5-B44B-7729BB1740DE}"/>
    <dgm:cxn modelId="{EC827138-8939-49C1-AA40-7B3C05F5749C}" type="presOf" srcId="{D815F1B4-9004-46A4-BCC5-5A20400A4EB6}" destId="{7614930C-B82A-4D5F-B0E8-C5E9BE7443C4}" srcOrd="0" destOrd="0" presId="urn:microsoft.com/office/officeart/2008/layout/LinedList"/>
    <dgm:cxn modelId="{E4323A79-2B59-4EC9-97AE-7EE8D813D902}" srcId="{6020EF88-BA6C-4F82-9705-EDCC3CB612B5}" destId="{D815F1B4-9004-46A4-BCC5-5A20400A4EB6}" srcOrd="0" destOrd="0" parTransId="{40683894-C758-4364-9A09-43B0B3525ADD}" sibTransId="{69B940F1-79A3-4C70-9813-45307A2F0CFA}"/>
    <dgm:cxn modelId="{E0E45389-8558-47C7-BD98-102672665A93}" type="presOf" srcId="{296E8D75-4B08-4692-AD39-2D13CE34FD86}" destId="{4A088D4B-B15B-4FCF-B3D5-7A4EB439B04B}" srcOrd="0" destOrd="0" presId="urn:microsoft.com/office/officeart/2008/layout/LinedList"/>
    <dgm:cxn modelId="{662B38EC-5E77-46DE-9FC9-2F226EB580D0}" srcId="{6020EF88-BA6C-4F82-9705-EDCC3CB612B5}" destId="{C0B16887-642B-4B2C-A755-00AC16B4A043}" srcOrd="2" destOrd="0" parTransId="{9065FB6C-48A6-4075-BA84-C5A08BC1D691}" sibTransId="{87F808D4-3932-44E7-826E-5B5C817D3619}"/>
    <dgm:cxn modelId="{851DB1F4-E374-4D2A-B53B-E392A366A3A9}" type="presParOf" srcId="{9F246E06-4576-4107-AD04-359EBF7C45F2}" destId="{EB900723-5291-4D0F-9EFF-A4B38EE3066D}" srcOrd="0" destOrd="0" presId="urn:microsoft.com/office/officeart/2008/layout/LinedList"/>
    <dgm:cxn modelId="{88C2ADE4-49B6-4F7B-B61A-93AC092E2727}" type="presParOf" srcId="{9F246E06-4576-4107-AD04-359EBF7C45F2}" destId="{1B920D4D-1450-42ED-88DA-21239DF1C9E1}" srcOrd="1" destOrd="0" presId="urn:microsoft.com/office/officeart/2008/layout/LinedList"/>
    <dgm:cxn modelId="{9C8680BA-BB43-40B9-84AB-E2AFE9AAD451}" type="presParOf" srcId="{1B920D4D-1450-42ED-88DA-21239DF1C9E1}" destId="{7614930C-B82A-4D5F-B0E8-C5E9BE7443C4}" srcOrd="0" destOrd="0" presId="urn:microsoft.com/office/officeart/2008/layout/LinedList"/>
    <dgm:cxn modelId="{B2290790-A497-4326-AAC5-2EA76A13C62B}" type="presParOf" srcId="{1B920D4D-1450-42ED-88DA-21239DF1C9E1}" destId="{9C839D29-A9B2-461E-A5D0-92205F896B4F}" srcOrd="1" destOrd="0" presId="urn:microsoft.com/office/officeart/2008/layout/LinedList"/>
    <dgm:cxn modelId="{790EC650-B72A-4389-BB6E-E20767FD55EC}" type="presParOf" srcId="{9F246E06-4576-4107-AD04-359EBF7C45F2}" destId="{FA95C2D7-28CA-447F-BBDE-1026055C493C}" srcOrd="2" destOrd="0" presId="urn:microsoft.com/office/officeart/2008/layout/LinedList"/>
    <dgm:cxn modelId="{62280F66-42DC-4020-BA70-1AB78155206D}" type="presParOf" srcId="{9F246E06-4576-4107-AD04-359EBF7C45F2}" destId="{12E1EABF-C6B7-4DD7-A2F0-881B0D6F0BC1}" srcOrd="3" destOrd="0" presId="urn:microsoft.com/office/officeart/2008/layout/LinedList"/>
    <dgm:cxn modelId="{28139B48-CDDF-472B-AF9F-10875196DA7C}" type="presParOf" srcId="{12E1EABF-C6B7-4DD7-A2F0-881B0D6F0BC1}" destId="{4A088D4B-B15B-4FCF-B3D5-7A4EB439B04B}" srcOrd="0" destOrd="0" presId="urn:microsoft.com/office/officeart/2008/layout/LinedList"/>
    <dgm:cxn modelId="{54D87DDD-1E23-47F6-8EE0-944BAFAB8FBA}" type="presParOf" srcId="{12E1EABF-C6B7-4DD7-A2F0-881B0D6F0BC1}" destId="{707DE6E9-5919-4043-B543-BD3D6E5A984F}" srcOrd="1" destOrd="0" presId="urn:microsoft.com/office/officeart/2008/layout/LinedList"/>
    <dgm:cxn modelId="{503781B1-75D6-49D7-8460-CC69B2A12981}" type="presParOf" srcId="{9F246E06-4576-4107-AD04-359EBF7C45F2}" destId="{296DA829-C271-45B6-96D6-E2C55A03A739}" srcOrd="4" destOrd="0" presId="urn:microsoft.com/office/officeart/2008/layout/LinedList"/>
    <dgm:cxn modelId="{BC52D649-9CEB-40FE-A7ED-200538C0E92D}" type="presParOf" srcId="{9F246E06-4576-4107-AD04-359EBF7C45F2}" destId="{818254C1-373D-46A5-817A-E169647B3F74}" srcOrd="5" destOrd="0" presId="urn:microsoft.com/office/officeart/2008/layout/LinedList"/>
    <dgm:cxn modelId="{9F68DB49-6B46-40DC-987A-03A10EA5A650}" type="presParOf" srcId="{818254C1-373D-46A5-817A-E169647B3F74}" destId="{CA502EFA-4196-41B1-838F-73825293B854}" srcOrd="0" destOrd="0" presId="urn:microsoft.com/office/officeart/2008/layout/LinedList"/>
    <dgm:cxn modelId="{4D14B61A-F030-4883-BD11-AFC93B0C64B9}" type="presParOf" srcId="{818254C1-373D-46A5-817A-E169647B3F74}" destId="{A3E5DC48-42D3-4FB8-AE6A-B2FDBBBE8B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8818B-CD99-4FA1-8C59-1F0E44596C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3C81BF3-E76A-4F67-888C-1BA0DC76A966}">
      <dgm:prSet/>
      <dgm:spPr/>
      <dgm:t>
        <a:bodyPr/>
        <a:lstStyle/>
        <a:p>
          <a:r>
            <a:rPr lang="en-GB" b="1"/>
            <a:t>Cheaper</a:t>
          </a:r>
          <a:r>
            <a:rPr lang="en-GB"/>
            <a:t> and greener energy for the community</a:t>
          </a:r>
          <a:endParaRPr lang="en-US"/>
        </a:p>
      </dgm:t>
    </dgm:pt>
    <dgm:pt modelId="{C8188724-B7E3-41E9-8573-4838C32BF700}" type="parTrans" cxnId="{17B83770-4CCB-4812-8D6C-386878DA28C1}">
      <dgm:prSet/>
      <dgm:spPr/>
      <dgm:t>
        <a:bodyPr/>
        <a:lstStyle/>
        <a:p>
          <a:endParaRPr lang="en-US"/>
        </a:p>
      </dgm:t>
    </dgm:pt>
    <dgm:pt modelId="{FCA554E0-576D-4959-9432-F1AEBB5A1742}" type="sibTrans" cxnId="{17B83770-4CCB-4812-8D6C-386878DA28C1}">
      <dgm:prSet/>
      <dgm:spPr/>
      <dgm:t>
        <a:bodyPr/>
        <a:lstStyle/>
        <a:p>
          <a:endParaRPr lang="en-US"/>
        </a:p>
      </dgm:t>
    </dgm:pt>
    <dgm:pt modelId="{F1843797-E315-4BF8-B92E-2166269F2558}">
      <dgm:prSet/>
      <dgm:spPr/>
      <dgm:t>
        <a:bodyPr/>
        <a:lstStyle/>
        <a:p>
          <a:r>
            <a:rPr lang="en-GB"/>
            <a:t>Boosts </a:t>
          </a:r>
          <a:r>
            <a:rPr lang="en-GB" b="1"/>
            <a:t>local economy</a:t>
          </a:r>
          <a:r>
            <a:rPr lang="en-GB"/>
            <a:t>, creating jobs and improved livelihoods</a:t>
          </a:r>
          <a:endParaRPr lang="en-US"/>
        </a:p>
      </dgm:t>
    </dgm:pt>
    <dgm:pt modelId="{FCC630B7-6CEF-45C2-A20C-8BF07721F182}" type="parTrans" cxnId="{20C1E6FA-8BDE-47F5-A603-916A387F1065}">
      <dgm:prSet/>
      <dgm:spPr/>
      <dgm:t>
        <a:bodyPr/>
        <a:lstStyle/>
        <a:p>
          <a:endParaRPr lang="en-US"/>
        </a:p>
      </dgm:t>
    </dgm:pt>
    <dgm:pt modelId="{84AF04FE-71F1-4943-998E-F3A46099CDD6}" type="sibTrans" cxnId="{20C1E6FA-8BDE-47F5-A603-916A387F1065}">
      <dgm:prSet/>
      <dgm:spPr/>
      <dgm:t>
        <a:bodyPr/>
        <a:lstStyle/>
        <a:p>
          <a:endParaRPr lang="en-US"/>
        </a:p>
      </dgm:t>
    </dgm:pt>
    <dgm:pt modelId="{0A291AE8-1BDF-4C54-B3A3-29D4A87CCA53}">
      <dgm:prSet/>
      <dgm:spPr/>
      <dgm:t>
        <a:bodyPr/>
        <a:lstStyle/>
        <a:p>
          <a:r>
            <a:rPr lang="en-GB" b="1"/>
            <a:t>Warmers homes </a:t>
          </a:r>
          <a:r>
            <a:rPr lang="en-GB"/>
            <a:t>at affordable rates reducing fuel poverty </a:t>
          </a:r>
          <a:endParaRPr lang="en-US"/>
        </a:p>
      </dgm:t>
    </dgm:pt>
    <dgm:pt modelId="{E122A93C-B4AC-4E87-AA69-8786B76FF0B3}" type="parTrans" cxnId="{C8E60FF5-C88D-4E96-9167-5C8C51FFBFAC}">
      <dgm:prSet/>
      <dgm:spPr/>
      <dgm:t>
        <a:bodyPr/>
        <a:lstStyle/>
        <a:p>
          <a:endParaRPr lang="en-US"/>
        </a:p>
      </dgm:t>
    </dgm:pt>
    <dgm:pt modelId="{BAA6E7A5-5508-4EC7-A6E6-9E1269E16CD6}" type="sibTrans" cxnId="{C8E60FF5-C88D-4E96-9167-5C8C51FFBFAC}">
      <dgm:prSet/>
      <dgm:spPr/>
      <dgm:t>
        <a:bodyPr/>
        <a:lstStyle/>
        <a:p>
          <a:endParaRPr lang="en-US"/>
        </a:p>
      </dgm:t>
    </dgm:pt>
    <dgm:pt modelId="{41FE98F7-0A36-4B5F-807E-53CEB4298752}">
      <dgm:prSet/>
      <dgm:spPr/>
      <dgm:t>
        <a:bodyPr/>
        <a:lstStyle/>
        <a:p>
          <a:r>
            <a:rPr lang="en-GB"/>
            <a:t>Building </a:t>
          </a:r>
          <a:r>
            <a:rPr lang="en-GB" b="1"/>
            <a:t>community</a:t>
          </a:r>
          <a:r>
            <a:rPr lang="en-GB"/>
            <a:t> trust, corporation and cohesiveness</a:t>
          </a:r>
          <a:endParaRPr lang="en-US"/>
        </a:p>
      </dgm:t>
    </dgm:pt>
    <dgm:pt modelId="{808FE114-F0FB-473C-BEC5-209C856D0A03}" type="parTrans" cxnId="{30C82D84-3C32-4751-A0A5-9986D3793C6E}">
      <dgm:prSet/>
      <dgm:spPr/>
      <dgm:t>
        <a:bodyPr/>
        <a:lstStyle/>
        <a:p>
          <a:endParaRPr lang="en-US"/>
        </a:p>
      </dgm:t>
    </dgm:pt>
    <dgm:pt modelId="{FD3F224E-5CEC-4236-B339-4F7E743C118D}" type="sibTrans" cxnId="{30C82D84-3C32-4751-A0A5-9986D3793C6E}">
      <dgm:prSet/>
      <dgm:spPr/>
      <dgm:t>
        <a:bodyPr/>
        <a:lstStyle/>
        <a:p>
          <a:endParaRPr lang="en-US"/>
        </a:p>
      </dgm:t>
    </dgm:pt>
    <dgm:pt modelId="{2DF57323-0FE2-4F54-82D5-D04251001A69}">
      <dgm:prSet/>
      <dgm:spPr/>
      <dgm:t>
        <a:bodyPr/>
        <a:lstStyle/>
        <a:p>
          <a:r>
            <a:rPr lang="en-GB"/>
            <a:t>Smart and ethical </a:t>
          </a:r>
          <a:r>
            <a:rPr lang="en-GB" b="1"/>
            <a:t>investment</a:t>
          </a:r>
          <a:endParaRPr lang="en-US" b="1"/>
        </a:p>
      </dgm:t>
    </dgm:pt>
    <dgm:pt modelId="{AECBF190-89C5-42FE-A316-073E33083726}" type="parTrans" cxnId="{5879C920-F72D-4DE5-BBE4-5B77D7828964}">
      <dgm:prSet/>
      <dgm:spPr/>
      <dgm:t>
        <a:bodyPr/>
        <a:lstStyle/>
        <a:p>
          <a:endParaRPr lang="en-US"/>
        </a:p>
      </dgm:t>
    </dgm:pt>
    <dgm:pt modelId="{42DCD564-9D8F-48FF-9F09-078469587273}" type="sibTrans" cxnId="{5879C920-F72D-4DE5-BBE4-5B77D7828964}">
      <dgm:prSet/>
      <dgm:spPr/>
      <dgm:t>
        <a:bodyPr/>
        <a:lstStyle/>
        <a:p>
          <a:endParaRPr lang="en-US"/>
        </a:p>
      </dgm:t>
    </dgm:pt>
    <dgm:pt modelId="{D64FE181-0D4D-4D0F-BEB8-565766114361}">
      <dgm:prSet/>
      <dgm:spPr/>
      <dgm:t>
        <a:bodyPr/>
        <a:lstStyle/>
        <a:p>
          <a:r>
            <a:rPr lang="en-GB"/>
            <a:t>Energy related advice and </a:t>
          </a:r>
          <a:r>
            <a:rPr lang="en-GB" b="1"/>
            <a:t>support</a:t>
          </a:r>
          <a:endParaRPr lang="en-US" b="1"/>
        </a:p>
      </dgm:t>
    </dgm:pt>
    <dgm:pt modelId="{296B96A1-B0F2-45FD-9F10-92F416A6290F}" type="parTrans" cxnId="{5415EEDF-DB47-49DF-B36F-B66A7316BA74}">
      <dgm:prSet/>
      <dgm:spPr/>
      <dgm:t>
        <a:bodyPr/>
        <a:lstStyle/>
        <a:p>
          <a:endParaRPr lang="en-US"/>
        </a:p>
      </dgm:t>
    </dgm:pt>
    <dgm:pt modelId="{08EB270A-84E0-44B7-BE9C-C7C7389B32E4}" type="sibTrans" cxnId="{5415EEDF-DB47-49DF-B36F-B66A7316BA74}">
      <dgm:prSet/>
      <dgm:spPr/>
      <dgm:t>
        <a:bodyPr/>
        <a:lstStyle/>
        <a:p>
          <a:endParaRPr lang="en-US"/>
        </a:p>
      </dgm:t>
    </dgm:pt>
    <dgm:pt modelId="{18D074C6-C2C1-45CB-9A06-ACA9F75FCE6C}" type="pres">
      <dgm:prSet presAssocID="{4AE8818B-CD99-4FA1-8C59-1F0E44596C07}" presName="diagram" presStyleCnt="0">
        <dgm:presLayoutVars>
          <dgm:dir/>
          <dgm:resizeHandles val="exact"/>
        </dgm:presLayoutVars>
      </dgm:prSet>
      <dgm:spPr/>
    </dgm:pt>
    <dgm:pt modelId="{C637EB29-722E-4D0D-A3F1-59E08AA3FDC0}" type="pres">
      <dgm:prSet presAssocID="{A3C81BF3-E76A-4F67-888C-1BA0DC76A966}" presName="node" presStyleLbl="node1" presStyleIdx="0" presStyleCnt="6">
        <dgm:presLayoutVars>
          <dgm:bulletEnabled val="1"/>
        </dgm:presLayoutVars>
      </dgm:prSet>
      <dgm:spPr/>
    </dgm:pt>
    <dgm:pt modelId="{CEE596D3-BD9C-41E8-9CBA-F376B2ACB1B9}" type="pres">
      <dgm:prSet presAssocID="{FCA554E0-576D-4959-9432-F1AEBB5A1742}" presName="sibTrans" presStyleCnt="0"/>
      <dgm:spPr/>
    </dgm:pt>
    <dgm:pt modelId="{DB9802EF-99E4-4A5F-BAD0-B02CE0342A45}" type="pres">
      <dgm:prSet presAssocID="{F1843797-E315-4BF8-B92E-2166269F2558}" presName="node" presStyleLbl="node1" presStyleIdx="1" presStyleCnt="6">
        <dgm:presLayoutVars>
          <dgm:bulletEnabled val="1"/>
        </dgm:presLayoutVars>
      </dgm:prSet>
      <dgm:spPr/>
    </dgm:pt>
    <dgm:pt modelId="{7FF94FFD-5EC1-495B-BAD8-40706606F631}" type="pres">
      <dgm:prSet presAssocID="{84AF04FE-71F1-4943-998E-F3A46099CDD6}" presName="sibTrans" presStyleCnt="0"/>
      <dgm:spPr/>
    </dgm:pt>
    <dgm:pt modelId="{5C2337B1-1F6F-4C91-A76B-4C7C98243DCE}" type="pres">
      <dgm:prSet presAssocID="{0A291AE8-1BDF-4C54-B3A3-29D4A87CCA53}" presName="node" presStyleLbl="node1" presStyleIdx="2" presStyleCnt="6">
        <dgm:presLayoutVars>
          <dgm:bulletEnabled val="1"/>
        </dgm:presLayoutVars>
      </dgm:prSet>
      <dgm:spPr/>
    </dgm:pt>
    <dgm:pt modelId="{F01FD432-3BDA-4F0D-8538-7BABBF23ED3B}" type="pres">
      <dgm:prSet presAssocID="{BAA6E7A5-5508-4EC7-A6E6-9E1269E16CD6}" presName="sibTrans" presStyleCnt="0"/>
      <dgm:spPr/>
    </dgm:pt>
    <dgm:pt modelId="{D5EF1D3F-F247-469F-8994-EF4CF9166DB2}" type="pres">
      <dgm:prSet presAssocID="{41FE98F7-0A36-4B5F-807E-53CEB4298752}" presName="node" presStyleLbl="node1" presStyleIdx="3" presStyleCnt="6">
        <dgm:presLayoutVars>
          <dgm:bulletEnabled val="1"/>
        </dgm:presLayoutVars>
      </dgm:prSet>
      <dgm:spPr/>
    </dgm:pt>
    <dgm:pt modelId="{00D7E12F-4D61-4061-B59B-DF98EA323E0E}" type="pres">
      <dgm:prSet presAssocID="{FD3F224E-5CEC-4236-B339-4F7E743C118D}" presName="sibTrans" presStyleCnt="0"/>
      <dgm:spPr/>
    </dgm:pt>
    <dgm:pt modelId="{E8C04BE7-3D59-4EB0-A26E-57CAE6BE13D3}" type="pres">
      <dgm:prSet presAssocID="{2DF57323-0FE2-4F54-82D5-D04251001A69}" presName="node" presStyleLbl="node1" presStyleIdx="4" presStyleCnt="6">
        <dgm:presLayoutVars>
          <dgm:bulletEnabled val="1"/>
        </dgm:presLayoutVars>
      </dgm:prSet>
      <dgm:spPr/>
    </dgm:pt>
    <dgm:pt modelId="{E8CFA310-BB09-4B90-94CF-0EB10B0636FB}" type="pres">
      <dgm:prSet presAssocID="{42DCD564-9D8F-48FF-9F09-078469587273}" presName="sibTrans" presStyleCnt="0"/>
      <dgm:spPr/>
    </dgm:pt>
    <dgm:pt modelId="{6543D665-FBCD-42C1-BC2C-ACE6FC314BF1}" type="pres">
      <dgm:prSet presAssocID="{D64FE181-0D4D-4D0F-BEB8-565766114361}" presName="node" presStyleLbl="node1" presStyleIdx="5" presStyleCnt="6">
        <dgm:presLayoutVars>
          <dgm:bulletEnabled val="1"/>
        </dgm:presLayoutVars>
      </dgm:prSet>
      <dgm:spPr/>
    </dgm:pt>
  </dgm:ptLst>
  <dgm:cxnLst>
    <dgm:cxn modelId="{09BDEC1D-CE91-40AD-9D60-0DF954998A62}" type="presOf" srcId="{41FE98F7-0A36-4B5F-807E-53CEB4298752}" destId="{D5EF1D3F-F247-469F-8994-EF4CF9166DB2}" srcOrd="0" destOrd="0" presId="urn:microsoft.com/office/officeart/2005/8/layout/default"/>
    <dgm:cxn modelId="{5879C920-F72D-4DE5-BBE4-5B77D7828964}" srcId="{4AE8818B-CD99-4FA1-8C59-1F0E44596C07}" destId="{2DF57323-0FE2-4F54-82D5-D04251001A69}" srcOrd="4" destOrd="0" parTransId="{AECBF190-89C5-42FE-A316-073E33083726}" sibTransId="{42DCD564-9D8F-48FF-9F09-078469587273}"/>
    <dgm:cxn modelId="{85931039-6B3B-4D9B-AD22-F8BD5688D6C7}" type="presOf" srcId="{A3C81BF3-E76A-4F67-888C-1BA0DC76A966}" destId="{C637EB29-722E-4D0D-A3F1-59E08AA3FDC0}" srcOrd="0" destOrd="0" presId="urn:microsoft.com/office/officeart/2005/8/layout/default"/>
    <dgm:cxn modelId="{22592441-06F4-4272-9ABE-7AA7CD82301F}" type="presOf" srcId="{F1843797-E315-4BF8-B92E-2166269F2558}" destId="{DB9802EF-99E4-4A5F-BAD0-B02CE0342A45}" srcOrd="0" destOrd="0" presId="urn:microsoft.com/office/officeart/2005/8/layout/default"/>
    <dgm:cxn modelId="{17B83770-4CCB-4812-8D6C-386878DA28C1}" srcId="{4AE8818B-CD99-4FA1-8C59-1F0E44596C07}" destId="{A3C81BF3-E76A-4F67-888C-1BA0DC76A966}" srcOrd="0" destOrd="0" parTransId="{C8188724-B7E3-41E9-8573-4838C32BF700}" sibTransId="{FCA554E0-576D-4959-9432-F1AEBB5A1742}"/>
    <dgm:cxn modelId="{30C82D84-3C32-4751-A0A5-9986D3793C6E}" srcId="{4AE8818B-CD99-4FA1-8C59-1F0E44596C07}" destId="{41FE98F7-0A36-4B5F-807E-53CEB4298752}" srcOrd="3" destOrd="0" parTransId="{808FE114-F0FB-473C-BEC5-209C856D0A03}" sibTransId="{FD3F224E-5CEC-4236-B339-4F7E743C118D}"/>
    <dgm:cxn modelId="{AA08D3AA-51AE-486C-B4B6-1743B99C1219}" type="presOf" srcId="{D64FE181-0D4D-4D0F-BEB8-565766114361}" destId="{6543D665-FBCD-42C1-BC2C-ACE6FC314BF1}" srcOrd="0" destOrd="0" presId="urn:microsoft.com/office/officeart/2005/8/layout/default"/>
    <dgm:cxn modelId="{020346C9-5564-4267-888E-9D21E1C767BC}" type="presOf" srcId="{4AE8818B-CD99-4FA1-8C59-1F0E44596C07}" destId="{18D074C6-C2C1-45CB-9A06-ACA9F75FCE6C}" srcOrd="0" destOrd="0" presId="urn:microsoft.com/office/officeart/2005/8/layout/default"/>
    <dgm:cxn modelId="{53825ECD-2B8A-4607-AA88-6E4E0CCB51E4}" type="presOf" srcId="{0A291AE8-1BDF-4C54-B3A3-29D4A87CCA53}" destId="{5C2337B1-1F6F-4C91-A76B-4C7C98243DCE}" srcOrd="0" destOrd="0" presId="urn:microsoft.com/office/officeart/2005/8/layout/default"/>
    <dgm:cxn modelId="{5415EEDF-DB47-49DF-B36F-B66A7316BA74}" srcId="{4AE8818B-CD99-4FA1-8C59-1F0E44596C07}" destId="{D64FE181-0D4D-4D0F-BEB8-565766114361}" srcOrd="5" destOrd="0" parTransId="{296B96A1-B0F2-45FD-9F10-92F416A6290F}" sibTransId="{08EB270A-84E0-44B7-BE9C-C7C7389B32E4}"/>
    <dgm:cxn modelId="{9005CDE9-F05A-4E4E-A4E7-187BFEC54E89}" type="presOf" srcId="{2DF57323-0FE2-4F54-82D5-D04251001A69}" destId="{E8C04BE7-3D59-4EB0-A26E-57CAE6BE13D3}" srcOrd="0" destOrd="0" presId="urn:microsoft.com/office/officeart/2005/8/layout/default"/>
    <dgm:cxn modelId="{C8E60FF5-C88D-4E96-9167-5C8C51FFBFAC}" srcId="{4AE8818B-CD99-4FA1-8C59-1F0E44596C07}" destId="{0A291AE8-1BDF-4C54-B3A3-29D4A87CCA53}" srcOrd="2" destOrd="0" parTransId="{E122A93C-B4AC-4E87-AA69-8786B76FF0B3}" sibTransId="{BAA6E7A5-5508-4EC7-A6E6-9E1269E16CD6}"/>
    <dgm:cxn modelId="{20C1E6FA-8BDE-47F5-A603-916A387F1065}" srcId="{4AE8818B-CD99-4FA1-8C59-1F0E44596C07}" destId="{F1843797-E315-4BF8-B92E-2166269F2558}" srcOrd="1" destOrd="0" parTransId="{FCC630B7-6CEF-45C2-A20C-8BF07721F182}" sibTransId="{84AF04FE-71F1-4943-998E-F3A46099CDD6}"/>
    <dgm:cxn modelId="{923BC231-35F4-44B3-83E2-C1B898F279AD}" type="presParOf" srcId="{18D074C6-C2C1-45CB-9A06-ACA9F75FCE6C}" destId="{C637EB29-722E-4D0D-A3F1-59E08AA3FDC0}" srcOrd="0" destOrd="0" presId="urn:microsoft.com/office/officeart/2005/8/layout/default"/>
    <dgm:cxn modelId="{EC15C4B0-EBFF-4C10-AB60-0C557F58A3DC}" type="presParOf" srcId="{18D074C6-C2C1-45CB-9A06-ACA9F75FCE6C}" destId="{CEE596D3-BD9C-41E8-9CBA-F376B2ACB1B9}" srcOrd="1" destOrd="0" presId="urn:microsoft.com/office/officeart/2005/8/layout/default"/>
    <dgm:cxn modelId="{B021481A-3AE2-45AC-85C8-A06C5DC36493}" type="presParOf" srcId="{18D074C6-C2C1-45CB-9A06-ACA9F75FCE6C}" destId="{DB9802EF-99E4-4A5F-BAD0-B02CE0342A45}" srcOrd="2" destOrd="0" presId="urn:microsoft.com/office/officeart/2005/8/layout/default"/>
    <dgm:cxn modelId="{0998A9F3-5B0A-4313-81D5-6FAEF9BB336F}" type="presParOf" srcId="{18D074C6-C2C1-45CB-9A06-ACA9F75FCE6C}" destId="{7FF94FFD-5EC1-495B-BAD8-40706606F631}" srcOrd="3" destOrd="0" presId="urn:microsoft.com/office/officeart/2005/8/layout/default"/>
    <dgm:cxn modelId="{8EB6A0BE-345D-407D-924C-951E220B8814}" type="presParOf" srcId="{18D074C6-C2C1-45CB-9A06-ACA9F75FCE6C}" destId="{5C2337B1-1F6F-4C91-A76B-4C7C98243DCE}" srcOrd="4" destOrd="0" presId="urn:microsoft.com/office/officeart/2005/8/layout/default"/>
    <dgm:cxn modelId="{1B56408A-FA74-4A29-A298-40CC4E5A6BD5}" type="presParOf" srcId="{18D074C6-C2C1-45CB-9A06-ACA9F75FCE6C}" destId="{F01FD432-3BDA-4F0D-8538-7BABBF23ED3B}" srcOrd="5" destOrd="0" presId="urn:microsoft.com/office/officeart/2005/8/layout/default"/>
    <dgm:cxn modelId="{392F8AF4-DEAE-4537-8ACF-2D838358E0BB}" type="presParOf" srcId="{18D074C6-C2C1-45CB-9A06-ACA9F75FCE6C}" destId="{D5EF1D3F-F247-469F-8994-EF4CF9166DB2}" srcOrd="6" destOrd="0" presId="urn:microsoft.com/office/officeart/2005/8/layout/default"/>
    <dgm:cxn modelId="{A6DBF3C5-77D1-495D-8546-41768EEC19BC}" type="presParOf" srcId="{18D074C6-C2C1-45CB-9A06-ACA9F75FCE6C}" destId="{00D7E12F-4D61-4061-B59B-DF98EA323E0E}" srcOrd="7" destOrd="0" presId="urn:microsoft.com/office/officeart/2005/8/layout/default"/>
    <dgm:cxn modelId="{1D080A5B-C530-4A6B-8A38-EBF90136AA0D}" type="presParOf" srcId="{18D074C6-C2C1-45CB-9A06-ACA9F75FCE6C}" destId="{E8C04BE7-3D59-4EB0-A26E-57CAE6BE13D3}" srcOrd="8" destOrd="0" presId="urn:microsoft.com/office/officeart/2005/8/layout/default"/>
    <dgm:cxn modelId="{8F0D976F-D7FB-45F8-B355-1B4D2492E401}" type="presParOf" srcId="{18D074C6-C2C1-45CB-9A06-ACA9F75FCE6C}" destId="{E8CFA310-BB09-4B90-94CF-0EB10B0636FB}" srcOrd="9" destOrd="0" presId="urn:microsoft.com/office/officeart/2005/8/layout/default"/>
    <dgm:cxn modelId="{F43D3004-F808-461C-8AEA-834E2E7E6FF7}" type="presParOf" srcId="{18D074C6-C2C1-45CB-9A06-ACA9F75FCE6C}" destId="{6543D665-FBCD-42C1-BC2C-ACE6FC314BF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6CEBE-C145-47A4-9BE8-10E2DDE26E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721174-8D1F-4646-B12C-ADDD6A9B8B7C}">
      <dgm:prSet/>
      <dgm:spPr/>
      <dgm:t>
        <a:bodyPr/>
        <a:lstStyle/>
        <a:p>
          <a:r>
            <a:rPr lang="en-GB" b="1"/>
            <a:t>Get inspired! </a:t>
          </a:r>
          <a:r>
            <a:rPr lang="en-GB"/>
            <a:t>See what is happening around you</a:t>
          </a:r>
          <a:endParaRPr lang="en-US"/>
        </a:p>
      </dgm:t>
    </dgm:pt>
    <dgm:pt modelId="{82790BEE-CC63-471C-85B1-A2D6EA469361}" type="parTrans" cxnId="{85E4BDA1-F596-41E6-AA42-2BB5DCACE603}">
      <dgm:prSet/>
      <dgm:spPr/>
      <dgm:t>
        <a:bodyPr/>
        <a:lstStyle/>
        <a:p>
          <a:endParaRPr lang="en-US"/>
        </a:p>
      </dgm:t>
    </dgm:pt>
    <dgm:pt modelId="{D48D8EA9-D9DA-4872-BD44-A0E8E13F6627}" type="sibTrans" cxnId="{85E4BDA1-F596-41E6-AA42-2BB5DCACE603}">
      <dgm:prSet/>
      <dgm:spPr/>
      <dgm:t>
        <a:bodyPr/>
        <a:lstStyle/>
        <a:p>
          <a:endParaRPr lang="en-US"/>
        </a:p>
      </dgm:t>
    </dgm:pt>
    <dgm:pt modelId="{02E11825-2A7A-4280-8729-B6AFE246EFC5}">
      <dgm:prSet/>
      <dgm:spPr/>
      <dgm:t>
        <a:bodyPr/>
        <a:lstStyle/>
        <a:p>
          <a:r>
            <a:rPr lang="en-GB"/>
            <a:t>Know your </a:t>
          </a:r>
          <a:r>
            <a:rPr lang="en-GB" b="1"/>
            <a:t>project options</a:t>
          </a:r>
          <a:endParaRPr lang="en-US" b="1"/>
        </a:p>
      </dgm:t>
    </dgm:pt>
    <dgm:pt modelId="{B7349F7E-7DAD-4AFC-AC00-AFDC7B80D594}" type="parTrans" cxnId="{30ABB585-8C5C-451F-BD44-AB8CD70443FB}">
      <dgm:prSet/>
      <dgm:spPr/>
      <dgm:t>
        <a:bodyPr/>
        <a:lstStyle/>
        <a:p>
          <a:endParaRPr lang="en-US"/>
        </a:p>
      </dgm:t>
    </dgm:pt>
    <dgm:pt modelId="{84992057-5EB2-47A3-A0FE-1BEA8495D1A9}" type="sibTrans" cxnId="{30ABB585-8C5C-451F-BD44-AB8CD70443FB}">
      <dgm:prSet/>
      <dgm:spPr/>
      <dgm:t>
        <a:bodyPr/>
        <a:lstStyle/>
        <a:p>
          <a:endParaRPr lang="en-US"/>
        </a:p>
      </dgm:t>
    </dgm:pt>
    <dgm:pt modelId="{F23CA4DF-73DA-4608-8DF4-6824D7CD9921}">
      <dgm:prSet/>
      <dgm:spPr/>
      <dgm:t>
        <a:bodyPr/>
        <a:lstStyle/>
        <a:p>
          <a:r>
            <a:rPr lang="en-GB"/>
            <a:t>Find and get all the </a:t>
          </a:r>
          <a:r>
            <a:rPr lang="en-GB" b="1"/>
            <a:t>support</a:t>
          </a:r>
          <a:r>
            <a:rPr lang="en-GB"/>
            <a:t> you need</a:t>
          </a:r>
          <a:endParaRPr lang="en-US"/>
        </a:p>
      </dgm:t>
    </dgm:pt>
    <dgm:pt modelId="{651BEB2C-8040-4E68-9A7F-3D6F97F16B49}" type="parTrans" cxnId="{3BB10326-BEBA-43F9-919D-5EB2F21B469C}">
      <dgm:prSet/>
      <dgm:spPr/>
      <dgm:t>
        <a:bodyPr/>
        <a:lstStyle/>
        <a:p>
          <a:endParaRPr lang="en-US"/>
        </a:p>
      </dgm:t>
    </dgm:pt>
    <dgm:pt modelId="{59117275-3B11-490A-BD27-9CAB81E03899}" type="sibTrans" cxnId="{3BB10326-BEBA-43F9-919D-5EB2F21B469C}">
      <dgm:prSet/>
      <dgm:spPr/>
      <dgm:t>
        <a:bodyPr/>
        <a:lstStyle/>
        <a:p>
          <a:endParaRPr lang="en-US"/>
        </a:p>
      </dgm:t>
    </dgm:pt>
    <dgm:pt modelId="{AF40A826-2EB5-439F-9DCD-BE21E1E353AE}">
      <dgm:prSet/>
      <dgm:spPr/>
      <dgm:t>
        <a:bodyPr/>
        <a:lstStyle/>
        <a:p>
          <a:r>
            <a:rPr lang="en-GB" b="1"/>
            <a:t>Connect</a:t>
          </a:r>
          <a:r>
            <a:rPr lang="en-GB"/>
            <a:t> with other community energy groups and national bodies</a:t>
          </a:r>
          <a:endParaRPr lang="en-US"/>
        </a:p>
      </dgm:t>
    </dgm:pt>
    <dgm:pt modelId="{A5405BF5-FE29-4F6C-A52F-80D973A4D8F6}" type="parTrans" cxnId="{CA658883-2B14-4DDF-8634-0A03529DBA6C}">
      <dgm:prSet/>
      <dgm:spPr/>
      <dgm:t>
        <a:bodyPr/>
        <a:lstStyle/>
        <a:p>
          <a:endParaRPr lang="en-US"/>
        </a:p>
      </dgm:t>
    </dgm:pt>
    <dgm:pt modelId="{64180B9C-B929-4C59-892F-03C2074E5190}" type="sibTrans" cxnId="{CA658883-2B14-4DDF-8634-0A03529DBA6C}">
      <dgm:prSet/>
      <dgm:spPr/>
      <dgm:t>
        <a:bodyPr/>
        <a:lstStyle/>
        <a:p>
          <a:endParaRPr lang="en-US"/>
        </a:p>
      </dgm:t>
    </dgm:pt>
    <dgm:pt modelId="{7F2277B1-8646-4BA6-997D-F6986C2E3953}" type="pres">
      <dgm:prSet presAssocID="{D1C6CEBE-C145-47A4-9BE8-10E2DDE26E7B}" presName="root" presStyleCnt="0">
        <dgm:presLayoutVars>
          <dgm:dir/>
          <dgm:resizeHandles val="exact"/>
        </dgm:presLayoutVars>
      </dgm:prSet>
      <dgm:spPr/>
    </dgm:pt>
    <dgm:pt modelId="{7F91C923-0F3C-4585-8CB9-2715685B31B7}" type="pres">
      <dgm:prSet presAssocID="{7E721174-8D1F-4646-B12C-ADDD6A9B8B7C}" presName="compNode" presStyleCnt="0"/>
      <dgm:spPr/>
    </dgm:pt>
    <dgm:pt modelId="{C9733099-489F-4857-8AC8-293DF8873AC3}" type="pres">
      <dgm:prSet presAssocID="{7E721174-8D1F-4646-B12C-ADDD6A9B8B7C}" presName="bgRect" presStyleLbl="bgShp" presStyleIdx="0" presStyleCnt="4"/>
      <dgm:spPr/>
    </dgm:pt>
    <dgm:pt modelId="{4F9D59CB-8DC5-4B58-AD8E-BF298B801ACF}" type="pres">
      <dgm:prSet presAssocID="{7E721174-8D1F-4646-B12C-ADDD6A9B8B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oculars"/>
        </a:ext>
      </dgm:extLst>
    </dgm:pt>
    <dgm:pt modelId="{0BB277B0-97F8-4B08-8257-C99A40862A34}" type="pres">
      <dgm:prSet presAssocID="{7E721174-8D1F-4646-B12C-ADDD6A9B8B7C}" presName="spaceRect" presStyleCnt="0"/>
      <dgm:spPr/>
    </dgm:pt>
    <dgm:pt modelId="{937E51EF-ECDA-4EA2-8825-5DB4FC929973}" type="pres">
      <dgm:prSet presAssocID="{7E721174-8D1F-4646-B12C-ADDD6A9B8B7C}" presName="parTx" presStyleLbl="revTx" presStyleIdx="0" presStyleCnt="4">
        <dgm:presLayoutVars>
          <dgm:chMax val="0"/>
          <dgm:chPref val="0"/>
        </dgm:presLayoutVars>
      </dgm:prSet>
      <dgm:spPr/>
    </dgm:pt>
    <dgm:pt modelId="{79A90540-FF36-4491-954C-2FED0FFB8106}" type="pres">
      <dgm:prSet presAssocID="{D48D8EA9-D9DA-4872-BD44-A0E8E13F6627}" presName="sibTrans" presStyleCnt="0"/>
      <dgm:spPr/>
    </dgm:pt>
    <dgm:pt modelId="{F58004BD-01E5-428C-B86C-86EDEC11AB5D}" type="pres">
      <dgm:prSet presAssocID="{02E11825-2A7A-4280-8729-B6AFE246EFC5}" presName="compNode" presStyleCnt="0"/>
      <dgm:spPr/>
    </dgm:pt>
    <dgm:pt modelId="{6645659C-4E05-4607-8EE0-636576E27C9F}" type="pres">
      <dgm:prSet presAssocID="{02E11825-2A7A-4280-8729-B6AFE246EFC5}" presName="bgRect" presStyleLbl="bgShp" presStyleIdx="1" presStyleCnt="4"/>
      <dgm:spPr/>
    </dgm:pt>
    <dgm:pt modelId="{B108EE0A-629E-418C-ACEC-E2FFAAD2D0E6}" type="pres">
      <dgm:prSet presAssocID="{02E11825-2A7A-4280-8729-B6AFE246EF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369B683-FD1B-4EA7-9DB1-6A184F4940F4}" type="pres">
      <dgm:prSet presAssocID="{02E11825-2A7A-4280-8729-B6AFE246EFC5}" presName="spaceRect" presStyleCnt="0"/>
      <dgm:spPr/>
    </dgm:pt>
    <dgm:pt modelId="{677F94E8-C371-4F52-B9DD-39377C1B5D62}" type="pres">
      <dgm:prSet presAssocID="{02E11825-2A7A-4280-8729-B6AFE246EFC5}" presName="parTx" presStyleLbl="revTx" presStyleIdx="1" presStyleCnt="4">
        <dgm:presLayoutVars>
          <dgm:chMax val="0"/>
          <dgm:chPref val="0"/>
        </dgm:presLayoutVars>
      </dgm:prSet>
      <dgm:spPr/>
    </dgm:pt>
    <dgm:pt modelId="{9907AAF3-F5EE-49C7-B6A4-B297F1E0ADD0}" type="pres">
      <dgm:prSet presAssocID="{84992057-5EB2-47A3-A0FE-1BEA8495D1A9}" presName="sibTrans" presStyleCnt="0"/>
      <dgm:spPr/>
    </dgm:pt>
    <dgm:pt modelId="{255A1CA4-9C5D-4573-BF9A-EE9CE5790BF0}" type="pres">
      <dgm:prSet presAssocID="{F23CA4DF-73DA-4608-8DF4-6824D7CD9921}" presName="compNode" presStyleCnt="0"/>
      <dgm:spPr/>
    </dgm:pt>
    <dgm:pt modelId="{CA9031F8-B412-4B21-A33D-BA938961DFD3}" type="pres">
      <dgm:prSet presAssocID="{F23CA4DF-73DA-4608-8DF4-6824D7CD9921}" presName="bgRect" presStyleLbl="bgShp" presStyleIdx="2" presStyleCnt="4"/>
      <dgm:spPr/>
    </dgm:pt>
    <dgm:pt modelId="{02822820-F5B2-4AA4-ACE8-342D2B0653AE}" type="pres">
      <dgm:prSet presAssocID="{F23CA4DF-73DA-4608-8DF4-6824D7CD99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6385287-B993-4A57-97CF-E4B0AC7217F1}" type="pres">
      <dgm:prSet presAssocID="{F23CA4DF-73DA-4608-8DF4-6824D7CD9921}" presName="spaceRect" presStyleCnt="0"/>
      <dgm:spPr/>
    </dgm:pt>
    <dgm:pt modelId="{3FA8679F-E5FE-4091-A8B4-EB270A74631A}" type="pres">
      <dgm:prSet presAssocID="{F23CA4DF-73DA-4608-8DF4-6824D7CD9921}" presName="parTx" presStyleLbl="revTx" presStyleIdx="2" presStyleCnt="4">
        <dgm:presLayoutVars>
          <dgm:chMax val="0"/>
          <dgm:chPref val="0"/>
        </dgm:presLayoutVars>
      </dgm:prSet>
      <dgm:spPr/>
    </dgm:pt>
    <dgm:pt modelId="{0ADE6A07-9DA5-4BFE-8AA3-3BBF506604A7}" type="pres">
      <dgm:prSet presAssocID="{59117275-3B11-490A-BD27-9CAB81E03899}" presName="sibTrans" presStyleCnt="0"/>
      <dgm:spPr/>
    </dgm:pt>
    <dgm:pt modelId="{9CF5589D-5B83-4F66-A2F7-FD8D50D22F4B}" type="pres">
      <dgm:prSet presAssocID="{AF40A826-2EB5-439F-9DCD-BE21E1E353AE}" presName="compNode" presStyleCnt="0"/>
      <dgm:spPr/>
    </dgm:pt>
    <dgm:pt modelId="{82009021-2663-47B3-A727-967FFDDEAC18}" type="pres">
      <dgm:prSet presAssocID="{AF40A826-2EB5-439F-9DCD-BE21E1E353AE}" presName="bgRect" presStyleLbl="bgShp" presStyleIdx="3" presStyleCnt="4"/>
      <dgm:spPr/>
    </dgm:pt>
    <dgm:pt modelId="{4A06053F-9566-43FD-BC1D-63DE5B2F3115}" type="pres">
      <dgm:prSet presAssocID="{AF40A826-2EB5-439F-9DCD-BE21E1E353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9928359-AC42-49F1-9C4E-4E1EEEB81009}" type="pres">
      <dgm:prSet presAssocID="{AF40A826-2EB5-439F-9DCD-BE21E1E353AE}" presName="spaceRect" presStyleCnt="0"/>
      <dgm:spPr/>
    </dgm:pt>
    <dgm:pt modelId="{F4EDC831-D35B-4611-B0F4-1413F6B65AB7}" type="pres">
      <dgm:prSet presAssocID="{AF40A826-2EB5-439F-9DCD-BE21E1E353A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B10326-BEBA-43F9-919D-5EB2F21B469C}" srcId="{D1C6CEBE-C145-47A4-9BE8-10E2DDE26E7B}" destId="{F23CA4DF-73DA-4608-8DF4-6824D7CD9921}" srcOrd="2" destOrd="0" parTransId="{651BEB2C-8040-4E68-9A7F-3D6F97F16B49}" sibTransId="{59117275-3B11-490A-BD27-9CAB81E03899}"/>
    <dgm:cxn modelId="{E89F4A26-5E3F-454D-8E2B-4812002FA24B}" type="presOf" srcId="{F23CA4DF-73DA-4608-8DF4-6824D7CD9921}" destId="{3FA8679F-E5FE-4091-A8B4-EB270A74631A}" srcOrd="0" destOrd="0" presId="urn:microsoft.com/office/officeart/2018/2/layout/IconVerticalSolidList"/>
    <dgm:cxn modelId="{A11F392A-ECBF-4920-A385-0FD78E2BB805}" type="presOf" srcId="{7E721174-8D1F-4646-B12C-ADDD6A9B8B7C}" destId="{937E51EF-ECDA-4EA2-8825-5DB4FC929973}" srcOrd="0" destOrd="0" presId="urn:microsoft.com/office/officeart/2018/2/layout/IconVerticalSolidList"/>
    <dgm:cxn modelId="{CA658883-2B14-4DDF-8634-0A03529DBA6C}" srcId="{D1C6CEBE-C145-47A4-9BE8-10E2DDE26E7B}" destId="{AF40A826-2EB5-439F-9DCD-BE21E1E353AE}" srcOrd="3" destOrd="0" parTransId="{A5405BF5-FE29-4F6C-A52F-80D973A4D8F6}" sibTransId="{64180B9C-B929-4C59-892F-03C2074E5190}"/>
    <dgm:cxn modelId="{30ABB585-8C5C-451F-BD44-AB8CD70443FB}" srcId="{D1C6CEBE-C145-47A4-9BE8-10E2DDE26E7B}" destId="{02E11825-2A7A-4280-8729-B6AFE246EFC5}" srcOrd="1" destOrd="0" parTransId="{B7349F7E-7DAD-4AFC-AC00-AFDC7B80D594}" sibTransId="{84992057-5EB2-47A3-A0FE-1BEA8495D1A9}"/>
    <dgm:cxn modelId="{86DB629E-4E9C-4924-88CD-DD5710540FEF}" type="presOf" srcId="{02E11825-2A7A-4280-8729-B6AFE246EFC5}" destId="{677F94E8-C371-4F52-B9DD-39377C1B5D62}" srcOrd="0" destOrd="0" presId="urn:microsoft.com/office/officeart/2018/2/layout/IconVerticalSolidList"/>
    <dgm:cxn modelId="{85E4BDA1-F596-41E6-AA42-2BB5DCACE603}" srcId="{D1C6CEBE-C145-47A4-9BE8-10E2DDE26E7B}" destId="{7E721174-8D1F-4646-B12C-ADDD6A9B8B7C}" srcOrd="0" destOrd="0" parTransId="{82790BEE-CC63-471C-85B1-A2D6EA469361}" sibTransId="{D48D8EA9-D9DA-4872-BD44-A0E8E13F6627}"/>
    <dgm:cxn modelId="{EEFAB6A7-DDDA-42F1-BA4C-9048FBCC5340}" type="presOf" srcId="{AF40A826-2EB5-439F-9DCD-BE21E1E353AE}" destId="{F4EDC831-D35B-4611-B0F4-1413F6B65AB7}" srcOrd="0" destOrd="0" presId="urn:microsoft.com/office/officeart/2018/2/layout/IconVerticalSolidList"/>
    <dgm:cxn modelId="{21229FD2-75E6-4090-8894-57D51FB28E41}" type="presOf" srcId="{D1C6CEBE-C145-47A4-9BE8-10E2DDE26E7B}" destId="{7F2277B1-8646-4BA6-997D-F6986C2E3953}" srcOrd="0" destOrd="0" presId="urn:microsoft.com/office/officeart/2018/2/layout/IconVerticalSolidList"/>
    <dgm:cxn modelId="{9C54F671-5982-45C6-99DE-0FC2364E2F75}" type="presParOf" srcId="{7F2277B1-8646-4BA6-997D-F6986C2E3953}" destId="{7F91C923-0F3C-4585-8CB9-2715685B31B7}" srcOrd="0" destOrd="0" presId="urn:microsoft.com/office/officeart/2018/2/layout/IconVerticalSolidList"/>
    <dgm:cxn modelId="{585A9055-8BB1-4601-8989-0BB874C3DA82}" type="presParOf" srcId="{7F91C923-0F3C-4585-8CB9-2715685B31B7}" destId="{C9733099-489F-4857-8AC8-293DF8873AC3}" srcOrd="0" destOrd="0" presId="urn:microsoft.com/office/officeart/2018/2/layout/IconVerticalSolidList"/>
    <dgm:cxn modelId="{BA208983-6E3D-43F3-A71E-CD1138599A03}" type="presParOf" srcId="{7F91C923-0F3C-4585-8CB9-2715685B31B7}" destId="{4F9D59CB-8DC5-4B58-AD8E-BF298B801ACF}" srcOrd="1" destOrd="0" presId="urn:microsoft.com/office/officeart/2018/2/layout/IconVerticalSolidList"/>
    <dgm:cxn modelId="{4DF53F19-7D90-4E4A-B83A-3B06C1CE485C}" type="presParOf" srcId="{7F91C923-0F3C-4585-8CB9-2715685B31B7}" destId="{0BB277B0-97F8-4B08-8257-C99A40862A34}" srcOrd="2" destOrd="0" presId="urn:microsoft.com/office/officeart/2018/2/layout/IconVerticalSolidList"/>
    <dgm:cxn modelId="{12B296DE-4B41-4F25-9C5A-2E6CE55B454A}" type="presParOf" srcId="{7F91C923-0F3C-4585-8CB9-2715685B31B7}" destId="{937E51EF-ECDA-4EA2-8825-5DB4FC929973}" srcOrd="3" destOrd="0" presId="urn:microsoft.com/office/officeart/2018/2/layout/IconVerticalSolidList"/>
    <dgm:cxn modelId="{03E3CA0C-DBB3-4065-8A87-98BE227E85EF}" type="presParOf" srcId="{7F2277B1-8646-4BA6-997D-F6986C2E3953}" destId="{79A90540-FF36-4491-954C-2FED0FFB8106}" srcOrd="1" destOrd="0" presId="urn:microsoft.com/office/officeart/2018/2/layout/IconVerticalSolidList"/>
    <dgm:cxn modelId="{562BE5B1-C6D8-452E-A100-06209BC6C6B7}" type="presParOf" srcId="{7F2277B1-8646-4BA6-997D-F6986C2E3953}" destId="{F58004BD-01E5-428C-B86C-86EDEC11AB5D}" srcOrd="2" destOrd="0" presId="urn:microsoft.com/office/officeart/2018/2/layout/IconVerticalSolidList"/>
    <dgm:cxn modelId="{51B66C23-CFE1-46BE-9717-34D5211C880E}" type="presParOf" srcId="{F58004BD-01E5-428C-B86C-86EDEC11AB5D}" destId="{6645659C-4E05-4607-8EE0-636576E27C9F}" srcOrd="0" destOrd="0" presId="urn:microsoft.com/office/officeart/2018/2/layout/IconVerticalSolidList"/>
    <dgm:cxn modelId="{55EE2417-D18E-46B5-8175-C273F2F1D5A1}" type="presParOf" srcId="{F58004BD-01E5-428C-B86C-86EDEC11AB5D}" destId="{B108EE0A-629E-418C-ACEC-E2FFAAD2D0E6}" srcOrd="1" destOrd="0" presId="urn:microsoft.com/office/officeart/2018/2/layout/IconVerticalSolidList"/>
    <dgm:cxn modelId="{6FF3054A-C87E-4704-B771-8D29651DF69E}" type="presParOf" srcId="{F58004BD-01E5-428C-B86C-86EDEC11AB5D}" destId="{4369B683-FD1B-4EA7-9DB1-6A184F4940F4}" srcOrd="2" destOrd="0" presId="urn:microsoft.com/office/officeart/2018/2/layout/IconVerticalSolidList"/>
    <dgm:cxn modelId="{9B93D5EC-A771-442F-9E91-E42FC4947905}" type="presParOf" srcId="{F58004BD-01E5-428C-B86C-86EDEC11AB5D}" destId="{677F94E8-C371-4F52-B9DD-39377C1B5D62}" srcOrd="3" destOrd="0" presId="urn:microsoft.com/office/officeart/2018/2/layout/IconVerticalSolidList"/>
    <dgm:cxn modelId="{992C91B4-440B-41C9-BBFD-A7FE92A328EF}" type="presParOf" srcId="{7F2277B1-8646-4BA6-997D-F6986C2E3953}" destId="{9907AAF3-F5EE-49C7-B6A4-B297F1E0ADD0}" srcOrd="3" destOrd="0" presId="urn:microsoft.com/office/officeart/2018/2/layout/IconVerticalSolidList"/>
    <dgm:cxn modelId="{E30A9297-5993-4D20-ADEA-8BFDA515B662}" type="presParOf" srcId="{7F2277B1-8646-4BA6-997D-F6986C2E3953}" destId="{255A1CA4-9C5D-4573-BF9A-EE9CE5790BF0}" srcOrd="4" destOrd="0" presId="urn:microsoft.com/office/officeart/2018/2/layout/IconVerticalSolidList"/>
    <dgm:cxn modelId="{61B767EB-E257-4444-A330-DC437159B739}" type="presParOf" srcId="{255A1CA4-9C5D-4573-BF9A-EE9CE5790BF0}" destId="{CA9031F8-B412-4B21-A33D-BA938961DFD3}" srcOrd="0" destOrd="0" presId="urn:microsoft.com/office/officeart/2018/2/layout/IconVerticalSolidList"/>
    <dgm:cxn modelId="{93B694F3-B09A-44FD-B292-F0DADBF71DE4}" type="presParOf" srcId="{255A1CA4-9C5D-4573-BF9A-EE9CE5790BF0}" destId="{02822820-F5B2-4AA4-ACE8-342D2B0653AE}" srcOrd="1" destOrd="0" presId="urn:microsoft.com/office/officeart/2018/2/layout/IconVerticalSolidList"/>
    <dgm:cxn modelId="{B80E3CDA-D3A8-477E-90FB-31AE0C93D5F8}" type="presParOf" srcId="{255A1CA4-9C5D-4573-BF9A-EE9CE5790BF0}" destId="{26385287-B993-4A57-97CF-E4B0AC7217F1}" srcOrd="2" destOrd="0" presId="urn:microsoft.com/office/officeart/2018/2/layout/IconVerticalSolidList"/>
    <dgm:cxn modelId="{53D46E3A-4BBE-4625-A9C3-6A4A1F1267C8}" type="presParOf" srcId="{255A1CA4-9C5D-4573-BF9A-EE9CE5790BF0}" destId="{3FA8679F-E5FE-4091-A8B4-EB270A74631A}" srcOrd="3" destOrd="0" presId="urn:microsoft.com/office/officeart/2018/2/layout/IconVerticalSolidList"/>
    <dgm:cxn modelId="{A94D70C8-C982-41F5-8C3A-956013B29437}" type="presParOf" srcId="{7F2277B1-8646-4BA6-997D-F6986C2E3953}" destId="{0ADE6A07-9DA5-4BFE-8AA3-3BBF506604A7}" srcOrd="5" destOrd="0" presId="urn:microsoft.com/office/officeart/2018/2/layout/IconVerticalSolidList"/>
    <dgm:cxn modelId="{7C565EC9-B100-4FEB-B5C0-643BEEFD3E29}" type="presParOf" srcId="{7F2277B1-8646-4BA6-997D-F6986C2E3953}" destId="{9CF5589D-5B83-4F66-A2F7-FD8D50D22F4B}" srcOrd="6" destOrd="0" presId="urn:microsoft.com/office/officeart/2018/2/layout/IconVerticalSolidList"/>
    <dgm:cxn modelId="{4CE5AAD5-CFC4-4A73-B9F6-C51DBD5A15C9}" type="presParOf" srcId="{9CF5589D-5B83-4F66-A2F7-FD8D50D22F4B}" destId="{82009021-2663-47B3-A727-967FFDDEAC18}" srcOrd="0" destOrd="0" presId="urn:microsoft.com/office/officeart/2018/2/layout/IconVerticalSolidList"/>
    <dgm:cxn modelId="{547C2EA9-3F8F-40BE-B5B5-915520AC1CA4}" type="presParOf" srcId="{9CF5589D-5B83-4F66-A2F7-FD8D50D22F4B}" destId="{4A06053F-9566-43FD-BC1D-63DE5B2F3115}" srcOrd="1" destOrd="0" presId="urn:microsoft.com/office/officeart/2018/2/layout/IconVerticalSolidList"/>
    <dgm:cxn modelId="{43ADCF58-C569-43C5-B173-5ED26211F2BD}" type="presParOf" srcId="{9CF5589D-5B83-4F66-A2F7-FD8D50D22F4B}" destId="{59928359-AC42-49F1-9C4E-4E1EEEB81009}" srcOrd="2" destOrd="0" presId="urn:microsoft.com/office/officeart/2018/2/layout/IconVerticalSolidList"/>
    <dgm:cxn modelId="{EE710704-08CE-458B-9D60-04FD19C7324B}" type="presParOf" srcId="{9CF5589D-5B83-4F66-A2F7-FD8D50D22F4B}" destId="{F4EDC831-D35B-4611-B0F4-1413F6B65A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2BB259-219E-4124-A22B-E3943E9A989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2463392-8B88-4B18-BBC4-ECD32C25C8C7}">
      <dgm:prSet custT="1"/>
      <dgm:spPr/>
      <dgm:t>
        <a:bodyPr/>
        <a:lstStyle/>
        <a:p>
          <a:r>
            <a:rPr lang="en-GB" sz="1800" b="1">
              <a:hlinkClick xmlns:r="http://schemas.openxmlformats.org/officeDocument/2006/relationships" r:id="rId1"/>
            </a:rPr>
            <a:t>Northwest Net Zero Hub</a:t>
          </a:r>
          <a:r>
            <a:rPr lang="en-GB" sz="1800" b="1"/>
            <a:t>: </a:t>
          </a:r>
          <a:r>
            <a:rPr lang="en-GB" sz="1800"/>
            <a:t>Free strategic &amp; technical support for projects from the earliest stages of feasibility with grant funding &amp; capacity building (Community Energy Lead </a:t>
          </a:r>
          <a:r>
            <a:rPr lang="en-GB" sz="1800">
              <a:hlinkClick xmlns:r="http://schemas.openxmlformats.org/officeDocument/2006/relationships" r:id="rId2"/>
            </a:rPr>
            <a:t>jack.smith@lancashire.gov.uk</a:t>
          </a:r>
          <a:r>
            <a:rPr lang="en-GB" sz="1800"/>
            <a:t> / </a:t>
          </a:r>
          <a:r>
            <a:rPr lang="en-GB" sz="1800">
              <a:hlinkClick xmlns:r="http://schemas.openxmlformats.org/officeDocument/2006/relationships" r:id="rId3"/>
            </a:rPr>
            <a:t>Rhianna.Weston@liverpoolcityregion-ca.gov.uk</a:t>
          </a:r>
          <a:r>
            <a:rPr lang="en-GB" sz="1800"/>
            <a:t>) </a:t>
          </a:r>
          <a:endParaRPr lang="en-US" sz="1800"/>
        </a:p>
      </dgm:t>
    </dgm:pt>
    <dgm:pt modelId="{925A0C7C-EDBB-4D75-9E41-09BCAF050725}" type="parTrans" cxnId="{D60E46AF-E48A-404B-A05A-FBB7E3EF8C83}">
      <dgm:prSet/>
      <dgm:spPr/>
      <dgm:t>
        <a:bodyPr/>
        <a:lstStyle/>
        <a:p>
          <a:endParaRPr lang="en-US" sz="1800"/>
        </a:p>
      </dgm:t>
    </dgm:pt>
    <dgm:pt modelId="{398BEDD7-610E-4F77-A81F-588B67BBAF37}" type="sibTrans" cxnId="{D60E46AF-E48A-404B-A05A-FBB7E3EF8C83}">
      <dgm:prSet/>
      <dgm:spPr/>
      <dgm:t>
        <a:bodyPr/>
        <a:lstStyle/>
        <a:p>
          <a:endParaRPr lang="en-US" sz="1800"/>
        </a:p>
      </dgm:t>
    </dgm:pt>
    <dgm:pt modelId="{8E7500D6-F42B-444D-85B6-2BB525D96858}">
      <dgm:prSet custT="1"/>
      <dgm:spPr/>
      <dgm:t>
        <a:bodyPr/>
        <a:lstStyle/>
        <a:p>
          <a:r>
            <a:rPr lang="en-GB" sz="1800" b="1">
              <a:hlinkClick xmlns:r="http://schemas.openxmlformats.org/officeDocument/2006/relationships" r:id="rId4"/>
            </a:rPr>
            <a:t>Ashden</a:t>
          </a:r>
          <a:r>
            <a:rPr lang="en-GB" sz="1800" b="1"/>
            <a:t>: </a:t>
          </a:r>
          <a:r>
            <a:rPr lang="en-GB" sz="1800"/>
            <a:t>Resource rich platform for all community energy groups need, from A to Z (</a:t>
          </a:r>
          <a:r>
            <a:rPr lang="en-GB" sz="1800">
              <a:hlinkClick xmlns:r="http://schemas.openxmlformats.org/officeDocument/2006/relationships" r:id="rId5"/>
            </a:rPr>
            <a:t>Tools for community groups – Ashden</a:t>
          </a:r>
          <a:r>
            <a:rPr lang="en-GB" sz="1800"/>
            <a:t>)</a:t>
          </a:r>
          <a:endParaRPr lang="en-US" sz="1800"/>
        </a:p>
      </dgm:t>
    </dgm:pt>
    <dgm:pt modelId="{8A5EB0A1-0788-45A5-8D4F-48BC6E9AA2A8}" type="parTrans" cxnId="{86AA4AA0-A22C-4A22-801C-43CDA5B96A59}">
      <dgm:prSet/>
      <dgm:spPr/>
      <dgm:t>
        <a:bodyPr/>
        <a:lstStyle/>
        <a:p>
          <a:endParaRPr lang="en-US" sz="1800"/>
        </a:p>
      </dgm:t>
    </dgm:pt>
    <dgm:pt modelId="{461B8108-BE25-4BA9-A8DC-C0D5C32EF915}" type="sibTrans" cxnId="{86AA4AA0-A22C-4A22-801C-43CDA5B96A59}">
      <dgm:prSet/>
      <dgm:spPr/>
      <dgm:t>
        <a:bodyPr/>
        <a:lstStyle/>
        <a:p>
          <a:endParaRPr lang="en-US" sz="1800"/>
        </a:p>
      </dgm:t>
    </dgm:pt>
    <dgm:pt modelId="{CEE9739F-E309-47B7-97F1-E458E5414AB0}">
      <dgm:prSet custT="1"/>
      <dgm:spPr/>
      <dgm:t>
        <a:bodyPr/>
        <a:lstStyle/>
        <a:p>
          <a:r>
            <a:rPr lang="en-GB" sz="1800" b="1">
              <a:hlinkClick xmlns:r="http://schemas.openxmlformats.org/officeDocument/2006/relationships" r:id="rId6"/>
            </a:rPr>
            <a:t>Centre for Sustainable Energy</a:t>
          </a:r>
          <a:r>
            <a:rPr lang="en-GB" sz="1800" b="1"/>
            <a:t>: </a:t>
          </a:r>
          <a:r>
            <a:rPr lang="en-GB" sz="1800"/>
            <a:t>support aimed at tackling the climate emergency and end the suffering caused by cold homes</a:t>
          </a:r>
          <a:endParaRPr lang="en-US" sz="1800"/>
        </a:p>
      </dgm:t>
    </dgm:pt>
    <dgm:pt modelId="{C279A659-65AF-465A-9752-880D34DBB285}" type="parTrans" cxnId="{8612EFC3-F402-4D8F-B6DF-DE2B1A8A7FDA}">
      <dgm:prSet/>
      <dgm:spPr/>
      <dgm:t>
        <a:bodyPr/>
        <a:lstStyle/>
        <a:p>
          <a:endParaRPr lang="en-US" sz="1800"/>
        </a:p>
      </dgm:t>
    </dgm:pt>
    <dgm:pt modelId="{90931054-B04C-4C5C-B550-D6C7F1C3C8D1}" type="sibTrans" cxnId="{8612EFC3-F402-4D8F-B6DF-DE2B1A8A7FDA}">
      <dgm:prSet/>
      <dgm:spPr/>
      <dgm:t>
        <a:bodyPr/>
        <a:lstStyle/>
        <a:p>
          <a:endParaRPr lang="en-US" sz="1800"/>
        </a:p>
      </dgm:t>
    </dgm:pt>
    <dgm:pt modelId="{D76C1B9A-C862-47F7-A6EF-0538754D42AA}">
      <dgm:prSet custT="1"/>
      <dgm:spPr/>
      <dgm:t>
        <a:bodyPr/>
        <a:lstStyle/>
        <a:p>
          <a:r>
            <a:rPr lang="en-GB" sz="1800" b="1">
              <a:hlinkClick xmlns:r="http://schemas.openxmlformats.org/officeDocument/2006/relationships" r:id="rId7"/>
            </a:rPr>
            <a:t>Community Energy England</a:t>
          </a:r>
          <a:r>
            <a:rPr lang="en-GB" sz="1800" b="1"/>
            <a:t>:  </a:t>
          </a:r>
          <a:r>
            <a:rPr lang="en-GB" sz="1800"/>
            <a:t>Where you will find more than 320 other community energy groups and advice to help develop your ideas</a:t>
          </a:r>
          <a:endParaRPr lang="en-US" sz="1800"/>
        </a:p>
      </dgm:t>
    </dgm:pt>
    <dgm:pt modelId="{57641481-B8BC-4CA2-961E-4B59E7160A09}" type="parTrans" cxnId="{FF662A7A-751A-4A4F-A35B-55B1266C38F4}">
      <dgm:prSet/>
      <dgm:spPr/>
      <dgm:t>
        <a:bodyPr/>
        <a:lstStyle/>
        <a:p>
          <a:endParaRPr lang="en-US" sz="1800"/>
        </a:p>
      </dgm:t>
    </dgm:pt>
    <dgm:pt modelId="{B46206C9-AB46-414C-8BB8-882F17A0AFDF}" type="sibTrans" cxnId="{FF662A7A-751A-4A4F-A35B-55B1266C38F4}">
      <dgm:prSet/>
      <dgm:spPr/>
      <dgm:t>
        <a:bodyPr/>
        <a:lstStyle/>
        <a:p>
          <a:endParaRPr lang="en-US" sz="1800"/>
        </a:p>
      </dgm:t>
    </dgm:pt>
    <dgm:pt modelId="{A2335FC1-6A2F-4BF1-8D02-1341E512A4EF}">
      <dgm:prSet custT="1"/>
      <dgm:spPr/>
      <dgm:t>
        <a:bodyPr/>
        <a:lstStyle/>
        <a:p>
          <a:r>
            <a:rPr lang="en-GB" sz="1800" b="1" err="1"/>
            <a:t>BwDBC</a:t>
          </a:r>
          <a:r>
            <a:rPr lang="en-GB" sz="1800" b="1"/>
            <a:t> Climate Team: </a:t>
          </a:r>
          <a:r>
            <a:rPr lang="en-GB" sz="1800"/>
            <a:t>We are happy to signpost and help facilitate the process. Please contact us (</a:t>
          </a:r>
          <a:r>
            <a:rPr lang="en-GB" sz="1800">
              <a:hlinkClick xmlns:r="http://schemas.openxmlformats.org/officeDocument/2006/relationships" r:id="rId8"/>
            </a:rPr>
            <a:t>climatechange@blackburn.gov.uk</a:t>
          </a:r>
          <a:r>
            <a:rPr lang="en-GB" sz="1800"/>
            <a:t>)  </a:t>
          </a:r>
          <a:endParaRPr lang="en-US" sz="1800"/>
        </a:p>
      </dgm:t>
    </dgm:pt>
    <dgm:pt modelId="{08B71667-D8ED-425F-A44E-D1E70ECD97A3}" type="parTrans" cxnId="{2829BC22-64CE-4497-9EEF-964E24CFD9D2}">
      <dgm:prSet/>
      <dgm:spPr/>
      <dgm:t>
        <a:bodyPr/>
        <a:lstStyle/>
        <a:p>
          <a:endParaRPr lang="en-US" sz="1800"/>
        </a:p>
      </dgm:t>
    </dgm:pt>
    <dgm:pt modelId="{0E181660-967A-4C03-BAD7-97563F76A56B}" type="sibTrans" cxnId="{2829BC22-64CE-4497-9EEF-964E24CFD9D2}">
      <dgm:prSet/>
      <dgm:spPr/>
      <dgm:t>
        <a:bodyPr/>
        <a:lstStyle/>
        <a:p>
          <a:endParaRPr lang="en-US" sz="1800"/>
        </a:p>
      </dgm:t>
    </dgm:pt>
    <dgm:pt modelId="{1C3A248C-6EBD-4230-A2CC-17B8F4030FDB}" type="pres">
      <dgm:prSet presAssocID="{E22BB259-219E-4124-A22B-E3943E9A9890}" presName="vert0" presStyleCnt="0">
        <dgm:presLayoutVars>
          <dgm:dir/>
          <dgm:animOne val="branch"/>
          <dgm:animLvl val="lvl"/>
        </dgm:presLayoutVars>
      </dgm:prSet>
      <dgm:spPr/>
    </dgm:pt>
    <dgm:pt modelId="{6B38070E-074B-41C4-A1E3-677FE9F4EF4F}" type="pres">
      <dgm:prSet presAssocID="{62463392-8B88-4B18-BBC4-ECD32C25C8C7}" presName="thickLine" presStyleLbl="alignNode1" presStyleIdx="0" presStyleCnt="5"/>
      <dgm:spPr/>
    </dgm:pt>
    <dgm:pt modelId="{FBD81A97-192A-43DB-A3D4-E6D94EC748A2}" type="pres">
      <dgm:prSet presAssocID="{62463392-8B88-4B18-BBC4-ECD32C25C8C7}" presName="horz1" presStyleCnt="0"/>
      <dgm:spPr/>
    </dgm:pt>
    <dgm:pt modelId="{13BDC12A-E1E5-44E8-B82A-EA278CC3736E}" type="pres">
      <dgm:prSet presAssocID="{62463392-8B88-4B18-BBC4-ECD32C25C8C7}" presName="tx1" presStyleLbl="revTx" presStyleIdx="0" presStyleCnt="5"/>
      <dgm:spPr/>
    </dgm:pt>
    <dgm:pt modelId="{3E857F8B-F075-4BB2-97C0-B0DAB00ACD23}" type="pres">
      <dgm:prSet presAssocID="{62463392-8B88-4B18-BBC4-ECD32C25C8C7}" presName="vert1" presStyleCnt="0"/>
      <dgm:spPr/>
    </dgm:pt>
    <dgm:pt modelId="{44DB1528-2FC7-472B-86DA-60DF3546DD4E}" type="pres">
      <dgm:prSet presAssocID="{8E7500D6-F42B-444D-85B6-2BB525D96858}" presName="thickLine" presStyleLbl="alignNode1" presStyleIdx="1" presStyleCnt="5"/>
      <dgm:spPr/>
    </dgm:pt>
    <dgm:pt modelId="{3F0F394C-C730-4271-8CB7-B9CC4C438E21}" type="pres">
      <dgm:prSet presAssocID="{8E7500D6-F42B-444D-85B6-2BB525D96858}" presName="horz1" presStyleCnt="0"/>
      <dgm:spPr/>
    </dgm:pt>
    <dgm:pt modelId="{4002D858-4D17-4AD8-A410-198631F82CF9}" type="pres">
      <dgm:prSet presAssocID="{8E7500D6-F42B-444D-85B6-2BB525D96858}" presName="tx1" presStyleLbl="revTx" presStyleIdx="1" presStyleCnt="5"/>
      <dgm:spPr/>
    </dgm:pt>
    <dgm:pt modelId="{3F6BAF9E-3CDA-48CE-9490-91C637A04B21}" type="pres">
      <dgm:prSet presAssocID="{8E7500D6-F42B-444D-85B6-2BB525D96858}" presName="vert1" presStyleCnt="0"/>
      <dgm:spPr/>
    </dgm:pt>
    <dgm:pt modelId="{87483740-6484-49EC-9684-612EB8FB3BE2}" type="pres">
      <dgm:prSet presAssocID="{CEE9739F-E309-47B7-97F1-E458E5414AB0}" presName="thickLine" presStyleLbl="alignNode1" presStyleIdx="2" presStyleCnt="5"/>
      <dgm:spPr/>
    </dgm:pt>
    <dgm:pt modelId="{B0CAC735-1172-4263-8B74-BAD3CDC0BFFA}" type="pres">
      <dgm:prSet presAssocID="{CEE9739F-E309-47B7-97F1-E458E5414AB0}" presName="horz1" presStyleCnt="0"/>
      <dgm:spPr/>
    </dgm:pt>
    <dgm:pt modelId="{0A2E4833-A62F-4903-BAC8-4D2755D3CF52}" type="pres">
      <dgm:prSet presAssocID="{CEE9739F-E309-47B7-97F1-E458E5414AB0}" presName="tx1" presStyleLbl="revTx" presStyleIdx="2" presStyleCnt="5"/>
      <dgm:spPr/>
    </dgm:pt>
    <dgm:pt modelId="{3D1668A7-2B87-45FC-8905-C267A21443A3}" type="pres">
      <dgm:prSet presAssocID="{CEE9739F-E309-47B7-97F1-E458E5414AB0}" presName="vert1" presStyleCnt="0"/>
      <dgm:spPr/>
    </dgm:pt>
    <dgm:pt modelId="{8B9898FE-616D-4B76-8A2C-9FB728F21DC2}" type="pres">
      <dgm:prSet presAssocID="{D76C1B9A-C862-47F7-A6EF-0538754D42AA}" presName="thickLine" presStyleLbl="alignNode1" presStyleIdx="3" presStyleCnt="5"/>
      <dgm:spPr/>
    </dgm:pt>
    <dgm:pt modelId="{AD0C9214-6709-4365-A943-8E9FD1D23933}" type="pres">
      <dgm:prSet presAssocID="{D76C1B9A-C862-47F7-A6EF-0538754D42AA}" presName="horz1" presStyleCnt="0"/>
      <dgm:spPr/>
    </dgm:pt>
    <dgm:pt modelId="{182F2995-8F7D-4695-B941-A3FA562D76E5}" type="pres">
      <dgm:prSet presAssocID="{D76C1B9A-C862-47F7-A6EF-0538754D42AA}" presName="tx1" presStyleLbl="revTx" presStyleIdx="3" presStyleCnt="5"/>
      <dgm:spPr/>
    </dgm:pt>
    <dgm:pt modelId="{B4263CAD-3989-4321-95AD-277EB6EADBA8}" type="pres">
      <dgm:prSet presAssocID="{D76C1B9A-C862-47F7-A6EF-0538754D42AA}" presName="vert1" presStyleCnt="0"/>
      <dgm:spPr/>
    </dgm:pt>
    <dgm:pt modelId="{6946B18F-D716-437B-ACCA-8581F05DDC98}" type="pres">
      <dgm:prSet presAssocID="{A2335FC1-6A2F-4BF1-8D02-1341E512A4EF}" presName="thickLine" presStyleLbl="alignNode1" presStyleIdx="4" presStyleCnt="5"/>
      <dgm:spPr/>
    </dgm:pt>
    <dgm:pt modelId="{B261C874-2A0A-45F1-83E5-24CAEC9929A4}" type="pres">
      <dgm:prSet presAssocID="{A2335FC1-6A2F-4BF1-8D02-1341E512A4EF}" presName="horz1" presStyleCnt="0"/>
      <dgm:spPr/>
    </dgm:pt>
    <dgm:pt modelId="{9FA3E968-473C-418A-A890-DCCED779109D}" type="pres">
      <dgm:prSet presAssocID="{A2335FC1-6A2F-4BF1-8D02-1341E512A4EF}" presName="tx1" presStyleLbl="revTx" presStyleIdx="4" presStyleCnt="5"/>
      <dgm:spPr/>
    </dgm:pt>
    <dgm:pt modelId="{AF0C1B67-DA28-4F9D-8936-7C740D8758A0}" type="pres">
      <dgm:prSet presAssocID="{A2335FC1-6A2F-4BF1-8D02-1341E512A4EF}" presName="vert1" presStyleCnt="0"/>
      <dgm:spPr/>
    </dgm:pt>
  </dgm:ptLst>
  <dgm:cxnLst>
    <dgm:cxn modelId="{2829BC22-64CE-4497-9EEF-964E24CFD9D2}" srcId="{E22BB259-219E-4124-A22B-E3943E9A9890}" destId="{A2335FC1-6A2F-4BF1-8D02-1341E512A4EF}" srcOrd="4" destOrd="0" parTransId="{08B71667-D8ED-425F-A44E-D1E70ECD97A3}" sibTransId="{0E181660-967A-4C03-BAD7-97563F76A56B}"/>
    <dgm:cxn modelId="{6FDE3B23-8390-4E09-8C59-B4CEC0E25ECF}" type="presOf" srcId="{CEE9739F-E309-47B7-97F1-E458E5414AB0}" destId="{0A2E4833-A62F-4903-BAC8-4D2755D3CF52}" srcOrd="0" destOrd="0" presId="urn:microsoft.com/office/officeart/2008/layout/LinedList"/>
    <dgm:cxn modelId="{69FFA024-27F0-4013-B1B8-22185DF3C7C2}" type="presOf" srcId="{E22BB259-219E-4124-A22B-E3943E9A9890}" destId="{1C3A248C-6EBD-4230-A2CC-17B8F4030FDB}" srcOrd="0" destOrd="0" presId="urn:microsoft.com/office/officeart/2008/layout/LinedList"/>
    <dgm:cxn modelId="{AFD43F40-2D2D-45AC-9D0D-E61ECF9F81A7}" type="presOf" srcId="{A2335FC1-6A2F-4BF1-8D02-1341E512A4EF}" destId="{9FA3E968-473C-418A-A890-DCCED779109D}" srcOrd="0" destOrd="0" presId="urn:microsoft.com/office/officeart/2008/layout/LinedList"/>
    <dgm:cxn modelId="{948EE142-F0CE-4D73-AE7A-71A64190DA98}" type="presOf" srcId="{D76C1B9A-C862-47F7-A6EF-0538754D42AA}" destId="{182F2995-8F7D-4695-B941-A3FA562D76E5}" srcOrd="0" destOrd="0" presId="urn:microsoft.com/office/officeart/2008/layout/LinedList"/>
    <dgm:cxn modelId="{FF662A7A-751A-4A4F-A35B-55B1266C38F4}" srcId="{E22BB259-219E-4124-A22B-E3943E9A9890}" destId="{D76C1B9A-C862-47F7-A6EF-0538754D42AA}" srcOrd="3" destOrd="0" parTransId="{57641481-B8BC-4CA2-961E-4B59E7160A09}" sibTransId="{B46206C9-AB46-414C-8BB8-882F17A0AFDF}"/>
    <dgm:cxn modelId="{BF3D3584-ADA0-402E-88F8-89DB1AC90BE4}" type="presOf" srcId="{62463392-8B88-4B18-BBC4-ECD32C25C8C7}" destId="{13BDC12A-E1E5-44E8-B82A-EA278CC3736E}" srcOrd="0" destOrd="0" presId="urn:microsoft.com/office/officeart/2008/layout/LinedList"/>
    <dgm:cxn modelId="{DA907296-42BE-4BA0-882B-CADDA1B5A343}" type="presOf" srcId="{8E7500D6-F42B-444D-85B6-2BB525D96858}" destId="{4002D858-4D17-4AD8-A410-198631F82CF9}" srcOrd="0" destOrd="0" presId="urn:microsoft.com/office/officeart/2008/layout/LinedList"/>
    <dgm:cxn modelId="{86AA4AA0-A22C-4A22-801C-43CDA5B96A59}" srcId="{E22BB259-219E-4124-A22B-E3943E9A9890}" destId="{8E7500D6-F42B-444D-85B6-2BB525D96858}" srcOrd="1" destOrd="0" parTransId="{8A5EB0A1-0788-45A5-8D4F-48BC6E9AA2A8}" sibTransId="{461B8108-BE25-4BA9-A8DC-C0D5C32EF915}"/>
    <dgm:cxn modelId="{D60E46AF-E48A-404B-A05A-FBB7E3EF8C83}" srcId="{E22BB259-219E-4124-A22B-E3943E9A9890}" destId="{62463392-8B88-4B18-BBC4-ECD32C25C8C7}" srcOrd="0" destOrd="0" parTransId="{925A0C7C-EDBB-4D75-9E41-09BCAF050725}" sibTransId="{398BEDD7-610E-4F77-A81F-588B67BBAF37}"/>
    <dgm:cxn modelId="{8612EFC3-F402-4D8F-B6DF-DE2B1A8A7FDA}" srcId="{E22BB259-219E-4124-A22B-E3943E9A9890}" destId="{CEE9739F-E309-47B7-97F1-E458E5414AB0}" srcOrd="2" destOrd="0" parTransId="{C279A659-65AF-465A-9752-880D34DBB285}" sibTransId="{90931054-B04C-4C5C-B550-D6C7F1C3C8D1}"/>
    <dgm:cxn modelId="{6208181D-C1D3-47A6-A3AC-4BF4CE13B0B4}" type="presParOf" srcId="{1C3A248C-6EBD-4230-A2CC-17B8F4030FDB}" destId="{6B38070E-074B-41C4-A1E3-677FE9F4EF4F}" srcOrd="0" destOrd="0" presId="urn:microsoft.com/office/officeart/2008/layout/LinedList"/>
    <dgm:cxn modelId="{976E56CD-1B78-489A-BC9B-46DA3ADBE6C2}" type="presParOf" srcId="{1C3A248C-6EBD-4230-A2CC-17B8F4030FDB}" destId="{FBD81A97-192A-43DB-A3D4-E6D94EC748A2}" srcOrd="1" destOrd="0" presId="urn:microsoft.com/office/officeart/2008/layout/LinedList"/>
    <dgm:cxn modelId="{991F81E8-5997-4C35-B9E1-79A466C1455B}" type="presParOf" srcId="{FBD81A97-192A-43DB-A3D4-E6D94EC748A2}" destId="{13BDC12A-E1E5-44E8-B82A-EA278CC3736E}" srcOrd="0" destOrd="0" presId="urn:microsoft.com/office/officeart/2008/layout/LinedList"/>
    <dgm:cxn modelId="{4B6CAE22-CD30-4B1B-A0B6-6D97646AD28F}" type="presParOf" srcId="{FBD81A97-192A-43DB-A3D4-E6D94EC748A2}" destId="{3E857F8B-F075-4BB2-97C0-B0DAB00ACD23}" srcOrd="1" destOrd="0" presId="urn:microsoft.com/office/officeart/2008/layout/LinedList"/>
    <dgm:cxn modelId="{678C16E8-F50F-41A5-8D5C-4215CE7ED68A}" type="presParOf" srcId="{1C3A248C-6EBD-4230-A2CC-17B8F4030FDB}" destId="{44DB1528-2FC7-472B-86DA-60DF3546DD4E}" srcOrd="2" destOrd="0" presId="urn:microsoft.com/office/officeart/2008/layout/LinedList"/>
    <dgm:cxn modelId="{6B7C584B-F24F-45EB-BABC-22B6510241C3}" type="presParOf" srcId="{1C3A248C-6EBD-4230-A2CC-17B8F4030FDB}" destId="{3F0F394C-C730-4271-8CB7-B9CC4C438E21}" srcOrd="3" destOrd="0" presId="urn:microsoft.com/office/officeart/2008/layout/LinedList"/>
    <dgm:cxn modelId="{D4E04809-F231-4B3E-A991-B868077A2D56}" type="presParOf" srcId="{3F0F394C-C730-4271-8CB7-B9CC4C438E21}" destId="{4002D858-4D17-4AD8-A410-198631F82CF9}" srcOrd="0" destOrd="0" presId="urn:microsoft.com/office/officeart/2008/layout/LinedList"/>
    <dgm:cxn modelId="{C265F80B-112E-454F-A035-0719D7F34439}" type="presParOf" srcId="{3F0F394C-C730-4271-8CB7-B9CC4C438E21}" destId="{3F6BAF9E-3CDA-48CE-9490-91C637A04B21}" srcOrd="1" destOrd="0" presId="urn:microsoft.com/office/officeart/2008/layout/LinedList"/>
    <dgm:cxn modelId="{C1620A61-104A-458C-BFDC-469483B3BDC2}" type="presParOf" srcId="{1C3A248C-6EBD-4230-A2CC-17B8F4030FDB}" destId="{87483740-6484-49EC-9684-612EB8FB3BE2}" srcOrd="4" destOrd="0" presId="urn:microsoft.com/office/officeart/2008/layout/LinedList"/>
    <dgm:cxn modelId="{8561E0BA-4060-4101-8EBD-6A85C6C46F80}" type="presParOf" srcId="{1C3A248C-6EBD-4230-A2CC-17B8F4030FDB}" destId="{B0CAC735-1172-4263-8B74-BAD3CDC0BFFA}" srcOrd="5" destOrd="0" presId="urn:microsoft.com/office/officeart/2008/layout/LinedList"/>
    <dgm:cxn modelId="{690C9027-8695-4D35-9657-8F1F487D7D6C}" type="presParOf" srcId="{B0CAC735-1172-4263-8B74-BAD3CDC0BFFA}" destId="{0A2E4833-A62F-4903-BAC8-4D2755D3CF52}" srcOrd="0" destOrd="0" presId="urn:microsoft.com/office/officeart/2008/layout/LinedList"/>
    <dgm:cxn modelId="{B13EFD01-B23E-4189-8AD3-F8D1D35685EF}" type="presParOf" srcId="{B0CAC735-1172-4263-8B74-BAD3CDC0BFFA}" destId="{3D1668A7-2B87-45FC-8905-C267A21443A3}" srcOrd="1" destOrd="0" presId="urn:microsoft.com/office/officeart/2008/layout/LinedList"/>
    <dgm:cxn modelId="{6794881E-CC75-4EA5-90EE-E7E99D8C9C9C}" type="presParOf" srcId="{1C3A248C-6EBD-4230-A2CC-17B8F4030FDB}" destId="{8B9898FE-616D-4B76-8A2C-9FB728F21DC2}" srcOrd="6" destOrd="0" presId="urn:microsoft.com/office/officeart/2008/layout/LinedList"/>
    <dgm:cxn modelId="{8B80BFF6-B182-45D2-9644-379ED1818433}" type="presParOf" srcId="{1C3A248C-6EBD-4230-A2CC-17B8F4030FDB}" destId="{AD0C9214-6709-4365-A943-8E9FD1D23933}" srcOrd="7" destOrd="0" presId="urn:microsoft.com/office/officeart/2008/layout/LinedList"/>
    <dgm:cxn modelId="{5B5AF45F-74C3-4A21-8892-8D3EAC157F3A}" type="presParOf" srcId="{AD0C9214-6709-4365-A943-8E9FD1D23933}" destId="{182F2995-8F7D-4695-B941-A3FA562D76E5}" srcOrd="0" destOrd="0" presId="urn:microsoft.com/office/officeart/2008/layout/LinedList"/>
    <dgm:cxn modelId="{917B932E-0BE1-4F4F-9249-F490AC341401}" type="presParOf" srcId="{AD0C9214-6709-4365-A943-8E9FD1D23933}" destId="{B4263CAD-3989-4321-95AD-277EB6EADBA8}" srcOrd="1" destOrd="0" presId="urn:microsoft.com/office/officeart/2008/layout/LinedList"/>
    <dgm:cxn modelId="{AC5FD2FC-EB07-4758-A9A4-7D0BB774225B}" type="presParOf" srcId="{1C3A248C-6EBD-4230-A2CC-17B8F4030FDB}" destId="{6946B18F-D716-437B-ACCA-8581F05DDC98}" srcOrd="8" destOrd="0" presId="urn:microsoft.com/office/officeart/2008/layout/LinedList"/>
    <dgm:cxn modelId="{FDC1BB85-CB22-4586-A756-9DE8A91280F5}" type="presParOf" srcId="{1C3A248C-6EBD-4230-A2CC-17B8F4030FDB}" destId="{B261C874-2A0A-45F1-83E5-24CAEC9929A4}" srcOrd="9" destOrd="0" presId="urn:microsoft.com/office/officeart/2008/layout/LinedList"/>
    <dgm:cxn modelId="{CF216C24-CE5A-46F0-90BF-148F0ABA16E5}" type="presParOf" srcId="{B261C874-2A0A-45F1-83E5-24CAEC9929A4}" destId="{9FA3E968-473C-418A-A890-DCCED779109D}" srcOrd="0" destOrd="0" presId="urn:microsoft.com/office/officeart/2008/layout/LinedList"/>
    <dgm:cxn modelId="{BE18F399-9D5B-4F08-87C0-F1B2013F6852}" type="presParOf" srcId="{B261C874-2A0A-45F1-83E5-24CAEC9929A4}" destId="{AF0C1B67-DA28-4F9D-8936-7C740D8758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00723-5291-4D0F-9EFF-A4B38EE3066D}">
      <dsp:nvSpPr>
        <dsp:cNvPr id="0" name=""/>
        <dsp:cNvSpPr/>
      </dsp:nvSpPr>
      <dsp:spPr>
        <a:xfrm>
          <a:off x="0" y="244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4930C-B82A-4D5F-B0E8-C5E9BE7443C4}">
      <dsp:nvSpPr>
        <dsp:cNvPr id="0" name=""/>
        <dsp:cNvSpPr/>
      </dsp:nvSpPr>
      <dsp:spPr>
        <a:xfrm>
          <a:off x="0" y="2443"/>
          <a:ext cx="6900512" cy="166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Resident/community owned </a:t>
          </a:r>
          <a:r>
            <a:rPr lang="en-GB" sz="2800" kern="1200"/>
            <a:t>energy networks and projects</a:t>
          </a:r>
          <a:endParaRPr lang="en-US" sz="2800" kern="1200"/>
        </a:p>
      </dsp:txBody>
      <dsp:txXfrm>
        <a:off x="0" y="2443"/>
        <a:ext cx="6900512" cy="1666420"/>
      </dsp:txXfrm>
    </dsp:sp>
    <dsp:sp modelId="{FA95C2D7-28CA-447F-BBDE-1026055C493C}">
      <dsp:nvSpPr>
        <dsp:cNvPr id="0" name=""/>
        <dsp:cNvSpPr/>
      </dsp:nvSpPr>
      <dsp:spPr>
        <a:xfrm>
          <a:off x="0" y="1668863"/>
          <a:ext cx="690051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88D4B-B15B-4FCF-B3D5-7A4EB439B04B}">
      <dsp:nvSpPr>
        <dsp:cNvPr id="0" name=""/>
        <dsp:cNvSpPr/>
      </dsp:nvSpPr>
      <dsp:spPr>
        <a:xfrm>
          <a:off x="0" y="1668863"/>
          <a:ext cx="6900512" cy="166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Social enterprise </a:t>
          </a:r>
          <a:r>
            <a:rPr lang="en-GB" sz="2800" kern="1200"/>
            <a:t>in nature, all profits is used to develop the </a:t>
          </a:r>
          <a:r>
            <a:rPr lang="en-GB" sz="2800" b="0" kern="1200"/>
            <a:t>community,</a:t>
          </a:r>
          <a:r>
            <a:rPr lang="en-GB" sz="2800" kern="1200"/>
            <a:t> and tariffs are usually cheaper if applicable</a:t>
          </a:r>
          <a:endParaRPr lang="en-US" sz="2800" kern="1200"/>
        </a:p>
      </dsp:txBody>
      <dsp:txXfrm>
        <a:off x="0" y="1668863"/>
        <a:ext cx="6900512" cy="1666420"/>
      </dsp:txXfrm>
    </dsp:sp>
    <dsp:sp modelId="{296DA829-C271-45B6-96D6-E2C55A03A739}">
      <dsp:nvSpPr>
        <dsp:cNvPr id="0" name=""/>
        <dsp:cNvSpPr/>
      </dsp:nvSpPr>
      <dsp:spPr>
        <a:xfrm>
          <a:off x="0" y="3335284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02EFA-4196-41B1-838F-73825293B854}">
      <dsp:nvSpPr>
        <dsp:cNvPr id="0" name=""/>
        <dsp:cNvSpPr/>
      </dsp:nvSpPr>
      <dsp:spPr>
        <a:xfrm>
          <a:off x="0" y="3335284"/>
          <a:ext cx="6900512" cy="166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Usually aimed at delivering </a:t>
          </a:r>
          <a:r>
            <a:rPr lang="en-GB" sz="2800" b="1" kern="1200"/>
            <a:t>green energy at affordable cost</a:t>
          </a:r>
          <a:r>
            <a:rPr lang="en-GB" sz="2800" kern="1200"/>
            <a:t> to the community and clinics for household energy related issues</a:t>
          </a:r>
          <a:endParaRPr lang="en-US" sz="2800" kern="1200"/>
        </a:p>
      </dsp:txBody>
      <dsp:txXfrm>
        <a:off x="0" y="3335284"/>
        <a:ext cx="6900512" cy="1666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7EB29-722E-4D0D-A3F1-59E08AA3FDC0}">
      <dsp:nvSpPr>
        <dsp:cNvPr id="0" name=""/>
        <dsp:cNvSpPr/>
      </dsp:nvSpPr>
      <dsp:spPr>
        <a:xfrm>
          <a:off x="252913" y="456"/>
          <a:ext cx="3105332" cy="1863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Cheaper</a:t>
          </a:r>
          <a:r>
            <a:rPr lang="en-GB" sz="2700" kern="1200"/>
            <a:t> and greener energy for the community</a:t>
          </a:r>
          <a:endParaRPr lang="en-US" sz="2700" kern="1200"/>
        </a:p>
      </dsp:txBody>
      <dsp:txXfrm>
        <a:off x="252913" y="456"/>
        <a:ext cx="3105332" cy="1863199"/>
      </dsp:txXfrm>
    </dsp:sp>
    <dsp:sp modelId="{DB9802EF-99E4-4A5F-BAD0-B02CE0342A45}">
      <dsp:nvSpPr>
        <dsp:cNvPr id="0" name=""/>
        <dsp:cNvSpPr/>
      </dsp:nvSpPr>
      <dsp:spPr>
        <a:xfrm>
          <a:off x="3668779" y="456"/>
          <a:ext cx="3105332" cy="18631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Boosts </a:t>
          </a:r>
          <a:r>
            <a:rPr lang="en-GB" sz="2700" b="1" kern="1200"/>
            <a:t>local economy</a:t>
          </a:r>
          <a:r>
            <a:rPr lang="en-GB" sz="2700" kern="1200"/>
            <a:t>, creating jobs and improved livelihoods</a:t>
          </a:r>
          <a:endParaRPr lang="en-US" sz="2700" kern="1200"/>
        </a:p>
      </dsp:txBody>
      <dsp:txXfrm>
        <a:off x="3668779" y="456"/>
        <a:ext cx="3105332" cy="1863199"/>
      </dsp:txXfrm>
    </dsp:sp>
    <dsp:sp modelId="{5C2337B1-1F6F-4C91-A76B-4C7C98243DCE}">
      <dsp:nvSpPr>
        <dsp:cNvPr id="0" name=""/>
        <dsp:cNvSpPr/>
      </dsp:nvSpPr>
      <dsp:spPr>
        <a:xfrm>
          <a:off x="7084644" y="456"/>
          <a:ext cx="3105332" cy="18631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Warmers homes </a:t>
          </a:r>
          <a:r>
            <a:rPr lang="en-GB" sz="2700" kern="1200"/>
            <a:t>at affordable rates reducing fuel poverty </a:t>
          </a:r>
          <a:endParaRPr lang="en-US" sz="2700" kern="1200"/>
        </a:p>
      </dsp:txBody>
      <dsp:txXfrm>
        <a:off x="7084644" y="456"/>
        <a:ext cx="3105332" cy="1863199"/>
      </dsp:txXfrm>
    </dsp:sp>
    <dsp:sp modelId="{D5EF1D3F-F247-469F-8994-EF4CF9166DB2}">
      <dsp:nvSpPr>
        <dsp:cNvPr id="0" name=""/>
        <dsp:cNvSpPr/>
      </dsp:nvSpPr>
      <dsp:spPr>
        <a:xfrm>
          <a:off x="252913" y="2174189"/>
          <a:ext cx="3105332" cy="1863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Building </a:t>
          </a:r>
          <a:r>
            <a:rPr lang="en-GB" sz="2700" b="1" kern="1200"/>
            <a:t>community</a:t>
          </a:r>
          <a:r>
            <a:rPr lang="en-GB" sz="2700" kern="1200"/>
            <a:t> trust, corporation and cohesiveness</a:t>
          </a:r>
          <a:endParaRPr lang="en-US" sz="2700" kern="1200"/>
        </a:p>
      </dsp:txBody>
      <dsp:txXfrm>
        <a:off x="252913" y="2174189"/>
        <a:ext cx="3105332" cy="1863199"/>
      </dsp:txXfrm>
    </dsp:sp>
    <dsp:sp modelId="{E8C04BE7-3D59-4EB0-A26E-57CAE6BE13D3}">
      <dsp:nvSpPr>
        <dsp:cNvPr id="0" name=""/>
        <dsp:cNvSpPr/>
      </dsp:nvSpPr>
      <dsp:spPr>
        <a:xfrm>
          <a:off x="3668779" y="2174189"/>
          <a:ext cx="3105332" cy="18631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Smart and ethical </a:t>
          </a:r>
          <a:r>
            <a:rPr lang="en-GB" sz="2700" b="1" kern="1200"/>
            <a:t>investment</a:t>
          </a:r>
          <a:endParaRPr lang="en-US" sz="2700" b="1" kern="1200"/>
        </a:p>
      </dsp:txBody>
      <dsp:txXfrm>
        <a:off x="3668779" y="2174189"/>
        <a:ext cx="3105332" cy="1863199"/>
      </dsp:txXfrm>
    </dsp:sp>
    <dsp:sp modelId="{6543D665-FBCD-42C1-BC2C-ACE6FC314BF1}">
      <dsp:nvSpPr>
        <dsp:cNvPr id="0" name=""/>
        <dsp:cNvSpPr/>
      </dsp:nvSpPr>
      <dsp:spPr>
        <a:xfrm>
          <a:off x="7084644" y="2174189"/>
          <a:ext cx="3105332" cy="1863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Energy related advice and </a:t>
          </a:r>
          <a:r>
            <a:rPr lang="en-GB" sz="2700" b="1" kern="1200"/>
            <a:t>support</a:t>
          </a:r>
          <a:endParaRPr lang="en-US" sz="2700" b="1" kern="1200"/>
        </a:p>
      </dsp:txBody>
      <dsp:txXfrm>
        <a:off x="7084644" y="2174189"/>
        <a:ext cx="3105332" cy="1863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33099-489F-4857-8AC8-293DF8873AC3}">
      <dsp:nvSpPr>
        <dsp:cNvPr id="0" name=""/>
        <dsp:cNvSpPr/>
      </dsp:nvSpPr>
      <dsp:spPr>
        <a:xfrm>
          <a:off x="0" y="1918"/>
          <a:ext cx="6830568" cy="972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D59CB-8DC5-4B58-AD8E-BF298B801ACF}">
      <dsp:nvSpPr>
        <dsp:cNvPr id="0" name=""/>
        <dsp:cNvSpPr/>
      </dsp:nvSpPr>
      <dsp:spPr>
        <a:xfrm>
          <a:off x="294120" y="220685"/>
          <a:ext cx="534764" cy="534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E51EF-ECDA-4EA2-8825-5DB4FC929973}">
      <dsp:nvSpPr>
        <dsp:cNvPr id="0" name=""/>
        <dsp:cNvSpPr/>
      </dsp:nvSpPr>
      <dsp:spPr>
        <a:xfrm>
          <a:off x="1123004" y="1918"/>
          <a:ext cx="5707563" cy="97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02" tIns="102902" rIns="102902" bIns="1029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Get inspired! </a:t>
          </a:r>
          <a:r>
            <a:rPr lang="en-GB" sz="2200" kern="1200"/>
            <a:t>See what is happening around you</a:t>
          </a:r>
          <a:endParaRPr lang="en-US" sz="2200" kern="1200"/>
        </a:p>
      </dsp:txBody>
      <dsp:txXfrm>
        <a:off x="1123004" y="1918"/>
        <a:ext cx="5707563" cy="972298"/>
      </dsp:txXfrm>
    </dsp:sp>
    <dsp:sp modelId="{6645659C-4E05-4607-8EE0-636576E27C9F}">
      <dsp:nvSpPr>
        <dsp:cNvPr id="0" name=""/>
        <dsp:cNvSpPr/>
      </dsp:nvSpPr>
      <dsp:spPr>
        <a:xfrm>
          <a:off x="0" y="1217291"/>
          <a:ext cx="6830568" cy="972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8EE0A-629E-418C-ACEC-E2FFAAD2D0E6}">
      <dsp:nvSpPr>
        <dsp:cNvPr id="0" name=""/>
        <dsp:cNvSpPr/>
      </dsp:nvSpPr>
      <dsp:spPr>
        <a:xfrm>
          <a:off x="294120" y="1436058"/>
          <a:ext cx="534764" cy="5347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F94E8-C371-4F52-B9DD-39377C1B5D62}">
      <dsp:nvSpPr>
        <dsp:cNvPr id="0" name=""/>
        <dsp:cNvSpPr/>
      </dsp:nvSpPr>
      <dsp:spPr>
        <a:xfrm>
          <a:off x="1123004" y="1217291"/>
          <a:ext cx="5707563" cy="97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02" tIns="102902" rIns="102902" bIns="1029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Know your </a:t>
          </a:r>
          <a:r>
            <a:rPr lang="en-GB" sz="2200" b="1" kern="1200"/>
            <a:t>project options</a:t>
          </a:r>
          <a:endParaRPr lang="en-US" sz="2200" b="1" kern="1200"/>
        </a:p>
      </dsp:txBody>
      <dsp:txXfrm>
        <a:off x="1123004" y="1217291"/>
        <a:ext cx="5707563" cy="972298"/>
      </dsp:txXfrm>
    </dsp:sp>
    <dsp:sp modelId="{CA9031F8-B412-4B21-A33D-BA938961DFD3}">
      <dsp:nvSpPr>
        <dsp:cNvPr id="0" name=""/>
        <dsp:cNvSpPr/>
      </dsp:nvSpPr>
      <dsp:spPr>
        <a:xfrm>
          <a:off x="0" y="2432664"/>
          <a:ext cx="6830568" cy="972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2820-F5B2-4AA4-ACE8-342D2B0653AE}">
      <dsp:nvSpPr>
        <dsp:cNvPr id="0" name=""/>
        <dsp:cNvSpPr/>
      </dsp:nvSpPr>
      <dsp:spPr>
        <a:xfrm>
          <a:off x="294120" y="2651431"/>
          <a:ext cx="534764" cy="5347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8679F-E5FE-4091-A8B4-EB270A74631A}">
      <dsp:nvSpPr>
        <dsp:cNvPr id="0" name=""/>
        <dsp:cNvSpPr/>
      </dsp:nvSpPr>
      <dsp:spPr>
        <a:xfrm>
          <a:off x="1123004" y="2432664"/>
          <a:ext cx="5707563" cy="97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02" tIns="102902" rIns="102902" bIns="1029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Find and get all the </a:t>
          </a:r>
          <a:r>
            <a:rPr lang="en-GB" sz="2200" b="1" kern="1200"/>
            <a:t>support</a:t>
          </a:r>
          <a:r>
            <a:rPr lang="en-GB" sz="2200" kern="1200"/>
            <a:t> you need</a:t>
          </a:r>
          <a:endParaRPr lang="en-US" sz="2200" kern="1200"/>
        </a:p>
      </dsp:txBody>
      <dsp:txXfrm>
        <a:off x="1123004" y="2432664"/>
        <a:ext cx="5707563" cy="972298"/>
      </dsp:txXfrm>
    </dsp:sp>
    <dsp:sp modelId="{82009021-2663-47B3-A727-967FFDDEAC18}">
      <dsp:nvSpPr>
        <dsp:cNvPr id="0" name=""/>
        <dsp:cNvSpPr/>
      </dsp:nvSpPr>
      <dsp:spPr>
        <a:xfrm>
          <a:off x="0" y="3648038"/>
          <a:ext cx="6830568" cy="972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6053F-9566-43FD-BC1D-63DE5B2F3115}">
      <dsp:nvSpPr>
        <dsp:cNvPr id="0" name=""/>
        <dsp:cNvSpPr/>
      </dsp:nvSpPr>
      <dsp:spPr>
        <a:xfrm>
          <a:off x="294120" y="3866805"/>
          <a:ext cx="534764" cy="5347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DC831-D35B-4611-B0F4-1413F6B65AB7}">
      <dsp:nvSpPr>
        <dsp:cNvPr id="0" name=""/>
        <dsp:cNvSpPr/>
      </dsp:nvSpPr>
      <dsp:spPr>
        <a:xfrm>
          <a:off x="1123004" y="3648038"/>
          <a:ext cx="5707563" cy="97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02" tIns="102902" rIns="102902" bIns="1029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Connect</a:t>
          </a:r>
          <a:r>
            <a:rPr lang="en-GB" sz="2200" kern="1200"/>
            <a:t> with other community energy groups and national bodies</a:t>
          </a:r>
          <a:endParaRPr lang="en-US" sz="2200" kern="1200"/>
        </a:p>
      </dsp:txBody>
      <dsp:txXfrm>
        <a:off x="1123004" y="3648038"/>
        <a:ext cx="5707563" cy="972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8070E-074B-41C4-A1E3-677FE9F4EF4F}">
      <dsp:nvSpPr>
        <dsp:cNvPr id="0" name=""/>
        <dsp:cNvSpPr/>
      </dsp:nvSpPr>
      <dsp:spPr>
        <a:xfrm>
          <a:off x="0" y="666"/>
          <a:ext cx="75305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DC12A-E1E5-44E8-B82A-EA278CC3736E}">
      <dsp:nvSpPr>
        <dsp:cNvPr id="0" name=""/>
        <dsp:cNvSpPr/>
      </dsp:nvSpPr>
      <dsp:spPr>
        <a:xfrm>
          <a:off x="0" y="666"/>
          <a:ext cx="7530592" cy="109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hlinkClick xmlns:r="http://schemas.openxmlformats.org/officeDocument/2006/relationships" r:id="rId1"/>
            </a:rPr>
            <a:t>Northwest Net Zero Hub</a:t>
          </a:r>
          <a:r>
            <a:rPr lang="en-GB" sz="1800" b="1" kern="1200"/>
            <a:t>: </a:t>
          </a:r>
          <a:r>
            <a:rPr lang="en-GB" sz="1800" kern="1200"/>
            <a:t>Free strategic &amp; technical support for projects from the earliest stages of feasibility with grant funding &amp; capacity building (Community Energy Lead </a:t>
          </a:r>
          <a:r>
            <a:rPr lang="en-GB" sz="1800" kern="1200">
              <a:hlinkClick xmlns:r="http://schemas.openxmlformats.org/officeDocument/2006/relationships" r:id="rId2"/>
            </a:rPr>
            <a:t>jack.smith@lancashire.gov.uk</a:t>
          </a:r>
          <a:r>
            <a:rPr lang="en-GB" sz="1800" kern="1200"/>
            <a:t> / </a:t>
          </a:r>
          <a:r>
            <a:rPr lang="en-GB" sz="1800" kern="1200">
              <a:hlinkClick xmlns:r="http://schemas.openxmlformats.org/officeDocument/2006/relationships" r:id="rId3"/>
            </a:rPr>
            <a:t>Rhianna.Weston@liverpoolcityregion-ca.gov.uk</a:t>
          </a:r>
          <a:r>
            <a:rPr lang="en-GB" sz="1800" kern="1200"/>
            <a:t>) </a:t>
          </a:r>
          <a:endParaRPr lang="en-US" sz="1800" kern="1200"/>
        </a:p>
      </dsp:txBody>
      <dsp:txXfrm>
        <a:off x="0" y="666"/>
        <a:ext cx="7530592" cy="1091550"/>
      </dsp:txXfrm>
    </dsp:sp>
    <dsp:sp modelId="{44DB1528-2FC7-472B-86DA-60DF3546DD4E}">
      <dsp:nvSpPr>
        <dsp:cNvPr id="0" name=""/>
        <dsp:cNvSpPr/>
      </dsp:nvSpPr>
      <dsp:spPr>
        <a:xfrm>
          <a:off x="0" y="1092216"/>
          <a:ext cx="75305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2D858-4D17-4AD8-A410-198631F82CF9}">
      <dsp:nvSpPr>
        <dsp:cNvPr id="0" name=""/>
        <dsp:cNvSpPr/>
      </dsp:nvSpPr>
      <dsp:spPr>
        <a:xfrm>
          <a:off x="0" y="1092216"/>
          <a:ext cx="7530592" cy="109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hlinkClick xmlns:r="http://schemas.openxmlformats.org/officeDocument/2006/relationships" r:id="rId4"/>
            </a:rPr>
            <a:t>Ashden</a:t>
          </a:r>
          <a:r>
            <a:rPr lang="en-GB" sz="1800" b="1" kern="1200"/>
            <a:t>: </a:t>
          </a:r>
          <a:r>
            <a:rPr lang="en-GB" sz="1800" kern="1200"/>
            <a:t>Resource rich platform for all community energy groups need, from A to Z (</a:t>
          </a:r>
          <a:r>
            <a:rPr lang="en-GB" sz="1800" kern="1200">
              <a:hlinkClick xmlns:r="http://schemas.openxmlformats.org/officeDocument/2006/relationships" r:id="rId5"/>
            </a:rPr>
            <a:t>Tools for community groups – Ashden</a:t>
          </a:r>
          <a:r>
            <a:rPr lang="en-GB" sz="1800" kern="1200"/>
            <a:t>)</a:t>
          </a:r>
          <a:endParaRPr lang="en-US" sz="1800" kern="1200"/>
        </a:p>
      </dsp:txBody>
      <dsp:txXfrm>
        <a:off x="0" y="1092216"/>
        <a:ext cx="7530592" cy="1091550"/>
      </dsp:txXfrm>
    </dsp:sp>
    <dsp:sp modelId="{87483740-6484-49EC-9684-612EB8FB3BE2}">
      <dsp:nvSpPr>
        <dsp:cNvPr id="0" name=""/>
        <dsp:cNvSpPr/>
      </dsp:nvSpPr>
      <dsp:spPr>
        <a:xfrm>
          <a:off x="0" y="2183766"/>
          <a:ext cx="75305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E4833-A62F-4903-BAC8-4D2755D3CF52}">
      <dsp:nvSpPr>
        <dsp:cNvPr id="0" name=""/>
        <dsp:cNvSpPr/>
      </dsp:nvSpPr>
      <dsp:spPr>
        <a:xfrm>
          <a:off x="0" y="2183766"/>
          <a:ext cx="7530592" cy="109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hlinkClick xmlns:r="http://schemas.openxmlformats.org/officeDocument/2006/relationships" r:id="rId6"/>
            </a:rPr>
            <a:t>Centre for Sustainable Energy</a:t>
          </a:r>
          <a:r>
            <a:rPr lang="en-GB" sz="1800" b="1" kern="1200"/>
            <a:t>: </a:t>
          </a:r>
          <a:r>
            <a:rPr lang="en-GB" sz="1800" kern="1200"/>
            <a:t>support aimed at tackling the climate emergency and end the suffering caused by cold homes</a:t>
          </a:r>
          <a:endParaRPr lang="en-US" sz="1800" kern="1200"/>
        </a:p>
      </dsp:txBody>
      <dsp:txXfrm>
        <a:off x="0" y="2183766"/>
        <a:ext cx="7530592" cy="1091550"/>
      </dsp:txXfrm>
    </dsp:sp>
    <dsp:sp modelId="{8B9898FE-616D-4B76-8A2C-9FB728F21DC2}">
      <dsp:nvSpPr>
        <dsp:cNvPr id="0" name=""/>
        <dsp:cNvSpPr/>
      </dsp:nvSpPr>
      <dsp:spPr>
        <a:xfrm>
          <a:off x="0" y="3275316"/>
          <a:ext cx="75305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F2995-8F7D-4695-B941-A3FA562D76E5}">
      <dsp:nvSpPr>
        <dsp:cNvPr id="0" name=""/>
        <dsp:cNvSpPr/>
      </dsp:nvSpPr>
      <dsp:spPr>
        <a:xfrm>
          <a:off x="0" y="3275316"/>
          <a:ext cx="7530592" cy="109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hlinkClick xmlns:r="http://schemas.openxmlformats.org/officeDocument/2006/relationships" r:id="rId7"/>
            </a:rPr>
            <a:t>Community Energy England</a:t>
          </a:r>
          <a:r>
            <a:rPr lang="en-GB" sz="1800" b="1" kern="1200"/>
            <a:t>:  </a:t>
          </a:r>
          <a:r>
            <a:rPr lang="en-GB" sz="1800" kern="1200"/>
            <a:t>Where you will find more than 320 other community energy groups and advice to help develop your ideas</a:t>
          </a:r>
          <a:endParaRPr lang="en-US" sz="1800" kern="1200"/>
        </a:p>
      </dsp:txBody>
      <dsp:txXfrm>
        <a:off x="0" y="3275316"/>
        <a:ext cx="7530592" cy="1091550"/>
      </dsp:txXfrm>
    </dsp:sp>
    <dsp:sp modelId="{6946B18F-D716-437B-ACCA-8581F05DDC98}">
      <dsp:nvSpPr>
        <dsp:cNvPr id="0" name=""/>
        <dsp:cNvSpPr/>
      </dsp:nvSpPr>
      <dsp:spPr>
        <a:xfrm>
          <a:off x="0" y="4366866"/>
          <a:ext cx="75305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3E968-473C-418A-A890-DCCED779109D}">
      <dsp:nvSpPr>
        <dsp:cNvPr id="0" name=""/>
        <dsp:cNvSpPr/>
      </dsp:nvSpPr>
      <dsp:spPr>
        <a:xfrm>
          <a:off x="0" y="4366866"/>
          <a:ext cx="7530592" cy="109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err="1"/>
            <a:t>BwDBC</a:t>
          </a:r>
          <a:r>
            <a:rPr lang="en-GB" sz="1800" b="1" kern="1200"/>
            <a:t> Climate Team: </a:t>
          </a:r>
          <a:r>
            <a:rPr lang="en-GB" sz="1800" kern="1200"/>
            <a:t>We are happy to signpost and help facilitate the process. Please contact us (</a:t>
          </a:r>
          <a:r>
            <a:rPr lang="en-GB" sz="1800" kern="1200">
              <a:hlinkClick xmlns:r="http://schemas.openxmlformats.org/officeDocument/2006/relationships" r:id="rId8"/>
            </a:rPr>
            <a:t>climatechange@blackburn.gov.uk</a:t>
          </a:r>
          <a:r>
            <a:rPr lang="en-GB" sz="1800" kern="1200"/>
            <a:t>)  </a:t>
          </a:r>
          <a:endParaRPr lang="en-US" sz="1800" kern="1200"/>
        </a:p>
      </dsp:txBody>
      <dsp:txXfrm>
        <a:off x="0" y="4366866"/>
        <a:ext cx="7530592" cy="109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998FB-D4D8-45EE-8E9D-89E9F717FEEB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C8DC8-CA1A-4A54-B4DE-A733DA291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3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hden.org/energy-learning-network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Net zero hubs will be helping community energy groups with the Rural Community Energy Fund/GB Energy Community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CSE delivers 3 active funding programmes on behalf of District Network Operators and Gas Distribution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ASHDEN </a:t>
            </a:r>
            <a:r>
              <a:rPr lang="en-GB">
                <a:hlinkClick r:id="rId3"/>
              </a:rPr>
              <a:t>Energy Learning Network - Ashden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C8DC8-CA1A-4A54-B4DE-A733DA2911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1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5BE4-56C7-CABD-A560-60F412C7D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6AA82-9523-772F-F184-BA7F1BC75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049C3-D69E-FBAB-5034-0B3FE240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6F2D-9FE4-3C28-C8F3-4FEDC40F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C8E1A-DFE5-A7AA-2896-F0D9F7AF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5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3B81-29AC-F58C-3A53-EE454C45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78812-473E-D4AB-20BA-420EBF17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E82DB-2F52-1A33-917F-E10D94F7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DBAE-D46E-D386-047E-88859D3C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DAFD-7AA6-B3D2-E9EC-42C41CDC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9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E9D6F-36AF-1397-3A56-738ABFB38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F830A-D20D-1D53-A48A-BAB4387D2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4F8A8-7C89-BBF4-D348-FA6B9F2C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ADA36-149D-C129-3EE4-E982B157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E8F9-A72A-6EA2-B79F-A52FB7CA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586B-DD50-CF63-5025-E44A15F5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D3B8-1A2E-BA7C-9F35-6C1891E04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71652-E242-5E57-D334-861E014A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BD205-318F-977C-33D9-2EF8A5EB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E2F5-7219-8E5E-88FE-82B3D74A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9F29-CF78-CB7F-8D63-FF20296A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87BA8-CF15-C2AC-A450-217AA528D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3FDD5-A8C3-2493-7BE2-BA9FD78D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91467-42A7-822A-D949-4A119C23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D5510-E360-142E-6671-6CE2B812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08E1-93AA-E2D2-88E2-E2841ECD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969E-2959-C60B-C095-CC676C49C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96766-D5B1-766C-986D-60DB7ECD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23D-D04C-B97D-D27A-637907F9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36A50-F408-C655-A8F7-D1AF94E2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0F123-8833-7A50-24C7-F85FEE20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3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F0B4-2DF5-FAAD-BF17-4B0A64E2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F84B3-F645-B154-01AF-92D8EAED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1DB34-22BF-AC6E-3457-D4B1C6A74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1CAE9-5250-11D1-C76A-905203FA3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575F6-401B-6395-3876-1B6684909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E4698-35B6-5709-5F1B-D049AF8B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FB22A-B022-B820-5461-8B22D30C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DA78B8-BE07-9F9F-97CF-E9B72571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5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4A93-B9C4-AB9E-3CAA-6739594E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0E3FB-B1D7-34A3-B968-F48487F7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D18C1-8BF4-34B6-9A3F-563CED32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D1B18-A393-18AC-AFA0-B0355421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2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9B52C-09BD-8A21-8FC1-5CD6EAFC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52DBE-6C89-C6D9-C8C3-5F993D14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83097-AE37-B87C-A13C-ED1C4B55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0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030F-FC3D-665D-A00F-B4E4CE17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BA50-1214-3154-BAE1-56E2A740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4BFE0-0771-F6AC-C29E-105C4549C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BFDA0-6989-2CAF-5B2C-3C24F77F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28102-D113-D4E4-9AFF-8A719B38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BD2B9-D978-DBEE-04C4-2BEA4EE8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970B-3D22-2D98-597C-EF88693D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45DF0-833E-96FE-95FB-17F19EA3A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C025F-0132-A0C6-1CD0-1A77B9294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6C4E0-66B5-76EF-96F3-A6C61D98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060DA-A004-62C1-B48B-1181670B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FE71-C592-E09E-EBCF-BB2E66B2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4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D7F62-73B2-3163-8084-E35BDEA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2A648-AB22-CA5A-2E93-3A7A85522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ADEDB-94A2-DE1E-A03F-019AE4D19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0B7282-F751-4B5B-A48A-22E19584D0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5ADB-E25F-03BA-148B-906825168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A24F8-9829-FD5E-DD8C-69E785EF0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E5E0B-E45F-49C3-9BA5-C4E698F6E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8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ommunityenergyengland.org/pages/nationalma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rms.office.com/pages/responsepage.aspx?id=8ZUq1P2K3kCGqFVLybNOeJkDApjEn8RIvLacFOIf4sNUMkRFN0MzRFpOM1ZORVNHVDNVNk5LOFg5Uy4u&amp;route=shorturl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95F91-68FB-6731-0201-F0D97159A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6600"/>
              <a:t>Community Energy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02063-DDA8-50B9-D767-705E6FA1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31922"/>
            <a:ext cx="10512552" cy="829922"/>
          </a:xfrm>
        </p:spPr>
        <p:txBody>
          <a:bodyPr>
            <a:normAutofit/>
          </a:bodyPr>
          <a:lstStyle/>
          <a:p>
            <a:pPr algn="l"/>
            <a:r>
              <a:rPr lang="en-GB"/>
              <a:t>Climate Change Team</a:t>
            </a:r>
            <a:br>
              <a:rPr lang="en-GB"/>
            </a:br>
            <a:r>
              <a:rPr lang="en-GB"/>
              <a:t>Blackburn with Darwen Borough Council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75FA7-A8C5-7A74-7FEF-E6761E5F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5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CC2094-E51E-C305-6777-DE4E0556164A}"/>
              </a:ext>
            </a:extLst>
          </p:cNvPr>
          <p:cNvSpPr txBox="1"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EC0E2-831F-0DE6-2D5E-83ADF707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E218F-4E81-34B8-6E16-C1BDB6FC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What are community energy groups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2CADB-28AC-2438-21FB-A65EEE29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6ACDB68-B87E-BBBB-5CE9-C906C14FD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601508"/>
              </p:ext>
            </p:extLst>
          </p:nvPr>
        </p:nvGraphicFramePr>
        <p:xfrm>
          <a:off x="4688659" y="509413"/>
          <a:ext cx="6900512" cy="500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460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84287-4245-2BA0-2659-50772A03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345810"/>
            <a:ext cx="5317883" cy="1325563"/>
          </a:xfrm>
        </p:spPr>
        <p:txBody>
          <a:bodyPr>
            <a:normAutofit/>
          </a:bodyPr>
          <a:lstStyle/>
          <a:p>
            <a:r>
              <a:rPr lang="en-GB"/>
              <a:t>What community energy groups do</a:t>
            </a:r>
          </a:p>
        </p:txBody>
      </p:sp>
      <p:pic>
        <p:nvPicPr>
          <p:cNvPr id="1026" name="Picture 2" descr="Community energy strategy? Our hydropower scheme was on its own | Hydropower  | The Guardian">
            <a:extLst>
              <a:ext uri="{FF2B5EF4-FFF2-40B4-BE49-F238E27FC236}">
                <a16:creationId xmlns:a16="http://schemas.microsoft.com/office/drawing/2014/main" id="{021C0954-10AF-5D5F-F522-ED2F7D0ED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r="16122" b="2"/>
          <a:stretch>
            <a:fillRect/>
          </a:stretch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Arc 10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eet the small Welsh community that's big on green energy | Bristol Energy">
            <a:extLst>
              <a:ext uri="{FF2B5EF4-FFF2-40B4-BE49-F238E27FC236}">
                <a16:creationId xmlns:a16="http://schemas.microsoft.com/office/drawing/2014/main" id="{E076CDF6-3D70-9561-C9C6-34A17E20A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r="15722" b="1"/>
          <a:stretch>
            <a:fillRect/>
          </a:stretch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y Learning Network - Ashden">
            <a:extLst>
              <a:ext uri="{FF2B5EF4-FFF2-40B4-BE49-F238E27FC236}">
                <a16:creationId xmlns:a16="http://schemas.microsoft.com/office/drawing/2014/main" id="{0E545800-1210-2292-192E-EE8AC826D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r="33447" b="3"/>
          <a:stretch>
            <a:fillRect/>
          </a:stretch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7B57CF-D7FD-5E3C-BFFD-4B68F3A5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E8BA72-379D-C141-941B-23BA157EE95D}"/>
              </a:ext>
            </a:extLst>
          </p:cNvPr>
          <p:cNvGrpSpPr/>
          <p:nvPr/>
        </p:nvGrpSpPr>
        <p:grpSpPr>
          <a:xfrm>
            <a:off x="568311" y="1924604"/>
            <a:ext cx="5317883" cy="3775112"/>
            <a:chOff x="538725" y="1960589"/>
            <a:chExt cx="5202958" cy="3775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637797-FB12-3383-FC91-495FF79D988B}"/>
                </a:ext>
              </a:extLst>
            </p:cNvPr>
            <p:cNvSpPr/>
            <p:nvPr/>
          </p:nvSpPr>
          <p:spPr>
            <a:xfrm>
              <a:off x="538725" y="1960589"/>
              <a:ext cx="5202958" cy="3703141"/>
            </a:xfrm>
            <a:prstGeom prst="rect">
              <a:avLst/>
            </a:prstGeom>
            <a:ln w="57150"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05309A4B-9B38-D8A7-1977-306ED3C8215B}"/>
                </a:ext>
              </a:extLst>
            </p:cNvPr>
            <p:cNvSpPr/>
            <p:nvPr/>
          </p:nvSpPr>
          <p:spPr>
            <a:xfrm>
              <a:off x="538725" y="1961041"/>
              <a:ext cx="5202958" cy="0"/>
            </a:xfrm>
            <a:prstGeom prst="line">
              <a:avLst/>
            </a:prstGeom>
            <a:ln w="28575"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A7D0384-2C4E-8535-F7C7-5CD12B6B544A}"/>
                </a:ext>
              </a:extLst>
            </p:cNvPr>
            <p:cNvSpPr/>
            <p:nvPr/>
          </p:nvSpPr>
          <p:spPr>
            <a:xfrm>
              <a:off x="538725" y="2033465"/>
              <a:ext cx="5202958" cy="740447"/>
            </a:xfrm>
            <a:custGeom>
              <a:avLst/>
              <a:gdLst>
                <a:gd name="connsiteX0" fmla="*/ 0 w 5202958"/>
                <a:gd name="connsiteY0" fmla="*/ 0 h 740447"/>
                <a:gd name="connsiteX1" fmla="*/ 5202958 w 5202958"/>
                <a:gd name="connsiteY1" fmla="*/ 0 h 740447"/>
                <a:gd name="connsiteX2" fmla="*/ 5202958 w 5202958"/>
                <a:gd name="connsiteY2" fmla="*/ 740447 h 740447"/>
                <a:gd name="connsiteX3" fmla="*/ 0 w 5202958"/>
                <a:gd name="connsiteY3" fmla="*/ 740447 h 740447"/>
                <a:gd name="connsiteX4" fmla="*/ 0 w 5202958"/>
                <a:gd name="connsiteY4" fmla="*/ 0 h 7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958" h="740447">
                  <a:moveTo>
                    <a:pt x="0" y="0"/>
                  </a:moveTo>
                  <a:lnTo>
                    <a:pt x="5202958" y="0"/>
                  </a:lnTo>
                  <a:lnTo>
                    <a:pt x="5202958" y="740447"/>
                  </a:lnTo>
                  <a:lnTo>
                    <a:pt x="0" y="740447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/>
                <a:t>Renewable energy </a:t>
              </a:r>
              <a:r>
                <a:rPr lang="en-GB" sz="2000" kern="1200"/>
                <a:t>generation</a:t>
              </a:r>
              <a:endParaRPr lang="en-US" sz="2000" kern="1200"/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5AAA8BFD-7EF5-295A-1C80-4A74F6EF6020}"/>
                </a:ext>
              </a:extLst>
            </p:cNvPr>
            <p:cNvSpPr/>
            <p:nvPr/>
          </p:nvSpPr>
          <p:spPr>
            <a:xfrm>
              <a:off x="538725" y="2701488"/>
              <a:ext cx="5202958" cy="0"/>
            </a:xfrm>
            <a:prstGeom prst="line">
              <a:avLst/>
            </a:prstGeom>
            <a:ln w="28575"/>
          </p:spPr>
          <p:style>
            <a:lnRef idx="1">
              <a:schemeClr val="accent5">
                <a:hueOff val="-3038037"/>
                <a:satOff val="-207"/>
                <a:lumOff val="490"/>
                <a:alphaOff val="0"/>
              </a:schemeClr>
            </a:lnRef>
            <a:fillRef idx="3">
              <a:schemeClr val="accent5">
                <a:hueOff val="-3038037"/>
                <a:satOff val="-207"/>
                <a:lumOff val="490"/>
                <a:alphaOff val="0"/>
              </a:schemeClr>
            </a:fillRef>
            <a:effectRef idx="2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09C30E-63F4-BB49-4A23-D9A0F8C82A16}"/>
                </a:ext>
              </a:extLst>
            </p:cNvPr>
            <p:cNvSpPr/>
            <p:nvPr/>
          </p:nvSpPr>
          <p:spPr>
            <a:xfrm>
              <a:off x="538725" y="2773912"/>
              <a:ext cx="5202958" cy="740447"/>
            </a:xfrm>
            <a:custGeom>
              <a:avLst/>
              <a:gdLst>
                <a:gd name="connsiteX0" fmla="*/ 0 w 5202958"/>
                <a:gd name="connsiteY0" fmla="*/ 0 h 740447"/>
                <a:gd name="connsiteX1" fmla="*/ 5202958 w 5202958"/>
                <a:gd name="connsiteY1" fmla="*/ 0 h 740447"/>
                <a:gd name="connsiteX2" fmla="*/ 5202958 w 5202958"/>
                <a:gd name="connsiteY2" fmla="*/ 740447 h 740447"/>
                <a:gd name="connsiteX3" fmla="*/ 0 w 5202958"/>
                <a:gd name="connsiteY3" fmla="*/ 740447 h 740447"/>
                <a:gd name="connsiteX4" fmla="*/ 0 w 5202958"/>
                <a:gd name="connsiteY4" fmla="*/ 0 h 7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958" h="740447">
                  <a:moveTo>
                    <a:pt x="0" y="0"/>
                  </a:moveTo>
                  <a:lnTo>
                    <a:pt x="5202958" y="0"/>
                  </a:lnTo>
                  <a:lnTo>
                    <a:pt x="5202958" y="740447"/>
                  </a:lnTo>
                  <a:lnTo>
                    <a:pt x="0" y="74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/>
                <a:t>Energy </a:t>
              </a:r>
              <a:r>
                <a:rPr lang="en-GB" sz="2000" b="1" kern="1200"/>
                <a:t>advice</a:t>
              </a:r>
              <a:r>
                <a:rPr lang="en-GB" sz="2000" kern="1200"/>
                <a:t> services</a:t>
              </a:r>
              <a:endParaRPr lang="en-US" sz="2000" kern="1200"/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DD5F2B2F-3D9D-8E77-A45D-14F4D3017C7F}"/>
                </a:ext>
              </a:extLst>
            </p:cNvPr>
            <p:cNvSpPr/>
            <p:nvPr/>
          </p:nvSpPr>
          <p:spPr>
            <a:xfrm>
              <a:off x="538725" y="3441935"/>
              <a:ext cx="5202958" cy="0"/>
            </a:xfrm>
            <a:prstGeom prst="line">
              <a:avLst/>
            </a:prstGeom>
            <a:ln w="28575"/>
          </p:spPr>
          <p:style>
            <a:lnRef idx="1">
              <a:schemeClr val="accent5">
                <a:hueOff val="-6076075"/>
                <a:satOff val="-413"/>
                <a:lumOff val="981"/>
                <a:alphaOff val="0"/>
              </a:schemeClr>
            </a:lnRef>
            <a:fillRef idx="3">
              <a:schemeClr val="accent5">
                <a:hueOff val="-6076075"/>
                <a:satOff val="-413"/>
                <a:lumOff val="981"/>
                <a:alphaOff val="0"/>
              </a:schemeClr>
            </a:fillRef>
            <a:effectRef idx="2">
              <a:schemeClr val="accent5">
                <a:hueOff val="-6076075"/>
                <a:satOff val="-413"/>
                <a:lumOff val="98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400247-3296-4D7A-C173-72BB36EE360E}"/>
                </a:ext>
              </a:extLst>
            </p:cNvPr>
            <p:cNvSpPr/>
            <p:nvPr/>
          </p:nvSpPr>
          <p:spPr>
            <a:xfrm>
              <a:off x="538725" y="3514359"/>
              <a:ext cx="5202958" cy="740447"/>
            </a:xfrm>
            <a:custGeom>
              <a:avLst/>
              <a:gdLst>
                <a:gd name="connsiteX0" fmla="*/ 0 w 5202958"/>
                <a:gd name="connsiteY0" fmla="*/ 0 h 740447"/>
                <a:gd name="connsiteX1" fmla="*/ 5202958 w 5202958"/>
                <a:gd name="connsiteY1" fmla="*/ 0 h 740447"/>
                <a:gd name="connsiteX2" fmla="*/ 5202958 w 5202958"/>
                <a:gd name="connsiteY2" fmla="*/ 740447 h 740447"/>
                <a:gd name="connsiteX3" fmla="*/ 0 w 5202958"/>
                <a:gd name="connsiteY3" fmla="*/ 740447 h 740447"/>
                <a:gd name="connsiteX4" fmla="*/ 0 w 5202958"/>
                <a:gd name="connsiteY4" fmla="*/ 0 h 7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958" h="740447">
                  <a:moveTo>
                    <a:pt x="0" y="0"/>
                  </a:moveTo>
                  <a:lnTo>
                    <a:pt x="5202958" y="0"/>
                  </a:lnTo>
                  <a:lnTo>
                    <a:pt x="5202958" y="740447"/>
                  </a:lnTo>
                  <a:lnTo>
                    <a:pt x="0" y="74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/>
                <a:t>Community </a:t>
              </a:r>
              <a:r>
                <a:rPr lang="en-GB" sz="2000" b="1" kern="1200"/>
                <a:t>heat</a:t>
              </a:r>
              <a:r>
                <a:rPr lang="en-GB" sz="2000" kern="1200"/>
                <a:t> generation </a:t>
              </a:r>
              <a:endParaRPr lang="en-US" sz="2000" kern="1200"/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57FDFA0A-0FD4-9AB3-51F2-70D8E59EA7AE}"/>
                </a:ext>
              </a:extLst>
            </p:cNvPr>
            <p:cNvSpPr/>
            <p:nvPr/>
          </p:nvSpPr>
          <p:spPr>
            <a:xfrm>
              <a:off x="538725" y="4182383"/>
              <a:ext cx="5202958" cy="0"/>
            </a:xfrm>
            <a:prstGeom prst="line">
              <a:avLst/>
            </a:prstGeom>
            <a:ln w="28575"/>
          </p:spPr>
          <p:style>
            <a:lnRef idx="1">
              <a:schemeClr val="accent5">
                <a:hueOff val="-9114112"/>
                <a:satOff val="-620"/>
                <a:lumOff val="1471"/>
                <a:alphaOff val="0"/>
              </a:schemeClr>
            </a:lnRef>
            <a:fillRef idx="3">
              <a:schemeClr val="accent5">
                <a:hueOff val="-9114112"/>
                <a:satOff val="-620"/>
                <a:lumOff val="1471"/>
                <a:alphaOff val="0"/>
              </a:schemeClr>
            </a:fillRef>
            <a:effectRef idx="2">
              <a:schemeClr val="accent5">
                <a:hueOff val="-9114112"/>
                <a:satOff val="-620"/>
                <a:lumOff val="1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DF9F59-9E5E-6194-76AF-8F063349581D}"/>
                </a:ext>
              </a:extLst>
            </p:cNvPr>
            <p:cNvSpPr/>
            <p:nvPr/>
          </p:nvSpPr>
          <p:spPr>
            <a:xfrm>
              <a:off x="538725" y="4254807"/>
              <a:ext cx="5202958" cy="740447"/>
            </a:xfrm>
            <a:custGeom>
              <a:avLst/>
              <a:gdLst>
                <a:gd name="connsiteX0" fmla="*/ 0 w 5202958"/>
                <a:gd name="connsiteY0" fmla="*/ 0 h 740447"/>
                <a:gd name="connsiteX1" fmla="*/ 5202958 w 5202958"/>
                <a:gd name="connsiteY1" fmla="*/ 0 h 740447"/>
                <a:gd name="connsiteX2" fmla="*/ 5202958 w 5202958"/>
                <a:gd name="connsiteY2" fmla="*/ 740447 h 740447"/>
                <a:gd name="connsiteX3" fmla="*/ 0 w 5202958"/>
                <a:gd name="connsiteY3" fmla="*/ 740447 h 740447"/>
                <a:gd name="connsiteX4" fmla="*/ 0 w 5202958"/>
                <a:gd name="connsiteY4" fmla="*/ 0 h 7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958" h="740447">
                  <a:moveTo>
                    <a:pt x="0" y="0"/>
                  </a:moveTo>
                  <a:lnTo>
                    <a:pt x="5202958" y="0"/>
                  </a:lnTo>
                  <a:lnTo>
                    <a:pt x="5202958" y="740447"/>
                  </a:lnTo>
                  <a:lnTo>
                    <a:pt x="0" y="74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/>
                <a:t>Community </a:t>
              </a:r>
              <a:r>
                <a:rPr lang="en-GB" sz="2000" b="1" kern="1200"/>
                <a:t>energy efficiency &amp; retrofit </a:t>
              </a:r>
              <a:r>
                <a:rPr lang="en-GB" sz="2000" kern="1200"/>
                <a:t>services</a:t>
              </a:r>
              <a:endParaRPr lang="en-US" sz="2000" kern="1200"/>
            </a:p>
          </p:txBody>
        </p:sp>
        <p:sp>
          <p:nvSpPr>
            <p:cNvPr id="18" name="Straight Connector 17">
              <a:extLst>
                <a:ext uri="{FF2B5EF4-FFF2-40B4-BE49-F238E27FC236}">
                  <a16:creationId xmlns:a16="http://schemas.microsoft.com/office/drawing/2014/main" id="{E79D3460-5C75-DC19-7695-56A781A66ED8}"/>
                </a:ext>
              </a:extLst>
            </p:cNvPr>
            <p:cNvSpPr/>
            <p:nvPr/>
          </p:nvSpPr>
          <p:spPr>
            <a:xfrm>
              <a:off x="538725" y="4922830"/>
              <a:ext cx="5202958" cy="0"/>
            </a:xfrm>
            <a:prstGeom prst="line">
              <a:avLst/>
            </a:prstGeom>
            <a:ln w="28575"/>
          </p:spPr>
          <p:style>
            <a:lnRef idx="1">
              <a:schemeClr val="accent5">
                <a:hueOff val="-12152150"/>
                <a:satOff val="-826"/>
                <a:lumOff val="1961"/>
                <a:alphaOff val="0"/>
              </a:schemeClr>
            </a:lnRef>
            <a:fillRef idx="3">
              <a:schemeClr val="accent5">
                <a:hueOff val="-12152150"/>
                <a:satOff val="-826"/>
                <a:lumOff val="1961"/>
                <a:alphaOff val="0"/>
              </a:schemeClr>
            </a:fillRef>
            <a:effectRef idx="2">
              <a:schemeClr val="accent5">
                <a:hueOff val="-12152150"/>
                <a:satOff val="-826"/>
                <a:lumOff val="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E192FD-B4AE-116D-3E55-117238D88EA0}"/>
                </a:ext>
              </a:extLst>
            </p:cNvPr>
            <p:cNvSpPr/>
            <p:nvPr/>
          </p:nvSpPr>
          <p:spPr>
            <a:xfrm>
              <a:off x="538725" y="4995254"/>
              <a:ext cx="5202958" cy="740447"/>
            </a:xfrm>
            <a:custGeom>
              <a:avLst/>
              <a:gdLst>
                <a:gd name="connsiteX0" fmla="*/ 0 w 5202958"/>
                <a:gd name="connsiteY0" fmla="*/ 0 h 740447"/>
                <a:gd name="connsiteX1" fmla="*/ 5202958 w 5202958"/>
                <a:gd name="connsiteY1" fmla="*/ 0 h 740447"/>
                <a:gd name="connsiteX2" fmla="*/ 5202958 w 5202958"/>
                <a:gd name="connsiteY2" fmla="*/ 740447 h 740447"/>
                <a:gd name="connsiteX3" fmla="*/ 0 w 5202958"/>
                <a:gd name="connsiteY3" fmla="*/ 740447 h 740447"/>
                <a:gd name="connsiteX4" fmla="*/ 0 w 5202958"/>
                <a:gd name="connsiteY4" fmla="*/ 0 h 7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958" h="740447">
                  <a:moveTo>
                    <a:pt x="0" y="0"/>
                  </a:moveTo>
                  <a:lnTo>
                    <a:pt x="5202958" y="0"/>
                  </a:lnTo>
                  <a:lnTo>
                    <a:pt x="5202958" y="740447"/>
                  </a:lnTo>
                  <a:lnTo>
                    <a:pt x="0" y="74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/>
                <a:t>Retaining profits </a:t>
              </a:r>
              <a:r>
                <a:rPr lang="en-GB" sz="2000" kern="1200"/>
                <a:t>for community development in response to needs</a:t>
              </a: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0338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C5784-548D-D4F8-5163-0BDD56CF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03" y="225513"/>
            <a:ext cx="10284594" cy="1133693"/>
          </a:xfrm>
        </p:spPr>
        <p:txBody>
          <a:bodyPr>
            <a:normAutofit/>
          </a:bodyPr>
          <a:lstStyle/>
          <a:p>
            <a:r>
              <a:rPr lang="en-GB"/>
              <a:t>Impacts &amp; benefits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ADC0217-B534-2392-7574-6C135D30C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05930"/>
              </p:ext>
            </p:extLst>
          </p:nvPr>
        </p:nvGraphicFramePr>
        <p:xfrm>
          <a:off x="795406" y="1295832"/>
          <a:ext cx="10442891" cy="403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3DB9A3-B5DA-F0B0-02A6-B5CA47AFE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6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E5BD51-EEA0-64ED-6799-6830C3D57774}"/>
              </a:ext>
            </a:extLst>
          </p:cNvPr>
          <p:cNvSpPr txBox="1">
            <a:spLocks/>
          </p:cNvSpPr>
          <p:nvPr/>
        </p:nvSpPr>
        <p:spPr>
          <a:xfrm>
            <a:off x="1857535" y="24957"/>
            <a:ext cx="8014478" cy="109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Challenges &amp;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41AD7-CBF3-4FD8-491E-B8644D98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7132524-F57D-4880-ADF2-FE3D3CEB9A94}"/>
              </a:ext>
            </a:extLst>
          </p:cNvPr>
          <p:cNvGrpSpPr/>
          <p:nvPr/>
        </p:nvGrpSpPr>
        <p:grpSpPr>
          <a:xfrm>
            <a:off x="881043" y="1107448"/>
            <a:ext cx="9967461" cy="4519341"/>
            <a:chOff x="3502573" y="1962945"/>
            <a:chExt cx="4820207" cy="3865547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C27DE68-9D2C-05ED-EEA3-B41E8F72FDB5}"/>
                </a:ext>
              </a:extLst>
            </p:cNvPr>
            <p:cNvSpPr/>
            <p:nvPr/>
          </p:nvSpPr>
          <p:spPr>
            <a:xfrm>
              <a:off x="5763917" y="5364684"/>
              <a:ext cx="297521" cy="463808"/>
            </a:xfrm>
            <a:prstGeom prst="triangle">
              <a:avLst/>
            </a:prstGeom>
            <a:solidFill>
              <a:srgbClr val="40257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BB37ED-81AE-4307-B7DC-23B8238043A1}"/>
                </a:ext>
              </a:extLst>
            </p:cNvPr>
            <p:cNvSpPr/>
            <p:nvPr/>
          </p:nvSpPr>
          <p:spPr>
            <a:xfrm>
              <a:off x="3502573" y="5326691"/>
              <a:ext cx="4820207" cy="75985"/>
            </a:xfrm>
            <a:prstGeom prst="rect">
              <a:avLst/>
            </a:prstGeom>
            <a:solidFill>
              <a:srgbClr val="40257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3939B7-A384-972C-F1FF-61419FC2A74D}"/>
                </a:ext>
              </a:extLst>
            </p:cNvPr>
            <p:cNvSpPr/>
            <p:nvPr/>
          </p:nvSpPr>
          <p:spPr>
            <a:xfrm>
              <a:off x="6096508" y="4441528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>
                <a:alpha val="6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Lots of grants available – Centre for Sustainable Energy, Ashden, NW Net Zero Hub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030E20-66A1-B4E5-DC20-0BB4800FCBAD}"/>
                </a:ext>
              </a:extLst>
            </p:cNvPr>
            <p:cNvSpPr/>
            <p:nvPr/>
          </p:nvSpPr>
          <p:spPr>
            <a:xfrm>
              <a:off x="6096508" y="3620281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Local planning guidance to help (Low Carbon &amp; Renewable Energy Supplementary Planning Document)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1009953-D4CB-3FB3-36A2-6846E983E4BA}"/>
                </a:ext>
              </a:extLst>
            </p:cNvPr>
            <p:cNvSpPr/>
            <p:nvPr/>
          </p:nvSpPr>
          <p:spPr>
            <a:xfrm>
              <a:off x="6096508" y="2799034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Power Purchase Agreements to lessen costs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8EDE97-1BEB-5DE1-0F70-E33EC734AD6B}"/>
                </a:ext>
              </a:extLst>
            </p:cNvPr>
            <p:cNvSpPr/>
            <p:nvPr/>
          </p:nvSpPr>
          <p:spPr>
            <a:xfrm>
              <a:off x="6096508" y="1962945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Lots of guidance &amp; advice available – NW Net Zero Hub, Community Energy England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ADADA9-1F0B-45BB-9194-D93B0DD61177}"/>
                </a:ext>
              </a:extLst>
            </p:cNvPr>
            <p:cNvSpPr/>
            <p:nvPr/>
          </p:nvSpPr>
          <p:spPr>
            <a:xfrm>
              <a:off x="3502573" y="4441528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>
                <a:alpha val="6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Need for development &amp; feasibility funding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4CBD3F-A88C-1FA6-C9EE-736EF07C5259}"/>
                </a:ext>
              </a:extLst>
            </p:cNvPr>
            <p:cNvSpPr/>
            <p:nvPr/>
          </p:nvSpPr>
          <p:spPr>
            <a:xfrm>
              <a:off x="3502573" y="3620281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Planning permission challenges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6B0EA3-8F7E-A497-E7F1-9C8240D7E73B}"/>
                </a:ext>
              </a:extLst>
            </p:cNvPr>
            <p:cNvSpPr/>
            <p:nvPr/>
          </p:nvSpPr>
          <p:spPr>
            <a:xfrm>
              <a:off x="3502573" y="2799034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Potentially high grid connection costs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3026242-0117-A9CD-81EC-6C60C4E91FF1}"/>
                </a:ext>
              </a:extLst>
            </p:cNvPr>
            <p:cNvSpPr/>
            <p:nvPr/>
          </p:nvSpPr>
          <p:spPr>
            <a:xfrm>
              <a:off x="3502573" y="1962945"/>
              <a:ext cx="2226272" cy="761879"/>
            </a:xfrm>
            <a:custGeom>
              <a:avLst/>
              <a:gdLst>
                <a:gd name="connsiteX0" fmla="*/ 0 w 2226272"/>
                <a:gd name="connsiteY0" fmla="*/ 126982 h 761879"/>
                <a:gd name="connsiteX1" fmla="*/ 126982 w 2226272"/>
                <a:gd name="connsiteY1" fmla="*/ 0 h 761879"/>
                <a:gd name="connsiteX2" fmla="*/ 2099290 w 2226272"/>
                <a:gd name="connsiteY2" fmla="*/ 0 h 761879"/>
                <a:gd name="connsiteX3" fmla="*/ 2226272 w 2226272"/>
                <a:gd name="connsiteY3" fmla="*/ 126982 h 761879"/>
                <a:gd name="connsiteX4" fmla="*/ 2226272 w 2226272"/>
                <a:gd name="connsiteY4" fmla="*/ 634897 h 761879"/>
                <a:gd name="connsiteX5" fmla="*/ 2099290 w 2226272"/>
                <a:gd name="connsiteY5" fmla="*/ 761879 h 761879"/>
                <a:gd name="connsiteX6" fmla="*/ 126982 w 2226272"/>
                <a:gd name="connsiteY6" fmla="*/ 761879 h 761879"/>
                <a:gd name="connsiteX7" fmla="*/ 0 w 2226272"/>
                <a:gd name="connsiteY7" fmla="*/ 634897 h 761879"/>
                <a:gd name="connsiteX8" fmla="*/ 0 w 2226272"/>
                <a:gd name="connsiteY8" fmla="*/ 126982 h 76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272" h="761879">
                  <a:moveTo>
                    <a:pt x="0" y="126982"/>
                  </a:moveTo>
                  <a:cubicBezTo>
                    <a:pt x="0" y="56852"/>
                    <a:pt x="56852" y="0"/>
                    <a:pt x="126982" y="0"/>
                  </a:cubicBezTo>
                  <a:lnTo>
                    <a:pt x="2099290" y="0"/>
                  </a:lnTo>
                  <a:cubicBezTo>
                    <a:pt x="2169420" y="0"/>
                    <a:pt x="2226272" y="56852"/>
                    <a:pt x="2226272" y="126982"/>
                  </a:cubicBezTo>
                  <a:lnTo>
                    <a:pt x="2226272" y="634897"/>
                  </a:lnTo>
                  <a:cubicBezTo>
                    <a:pt x="2226272" y="705027"/>
                    <a:pt x="2169420" y="761879"/>
                    <a:pt x="2099290" y="761879"/>
                  </a:cubicBezTo>
                  <a:lnTo>
                    <a:pt x="126982" y="761879"/>
                  </a:lnTo>
                  <a:cubicBezTo>
                    <a:pt x="56852" y="761879"/>
                    <a:pt x="0" y="705027"/>
                    <a:pt x="0" y="634897"/>
                  </a:cubicBezTo>
                  <a:lnTo>
                    <a:pt x="0" y="126982"/>
                  </a:lnTo>
                  <a:close/>
                </a:path>
              </a:pathLst>
            </a:custGeom>
            <a:solidFill>
              <a:srgbClr val="4025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2" tIns="75292" rIns="75292" bIns="7529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Volunteer led – may lack skills or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89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9C5DA-13A4-D915-A319-F626CC5D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en-GB" sz="4000"/>
              <a:t>How to start a community energy group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C6E55-BC2D-0B78-69E1-DC3697BE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BA2DC54B-82B7-8661-432A-2742FC1EF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856790"/>
              </p:ext>
            </p:extLst>
          </p:nvPr>
        </p:nvGraphicFramePr>
        <p:xfrm>
          <a:off x="4526280" y="664969"/>
          <a:ext cx="6830568" cy="462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051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estmill Energy Coop is the largest in the UK. Together the local community has rasied more than £20 million for 5 wind turbines and a ground-mounted solar array. Members receive an average of 8% return on their investment. ">
            <a:extLst>
              <a:ext uri="{FF2B5EF4-FFF2-40B4-BE49-F238E27FC236}">
                <a16:creationId xmlns:a16="http://schemas.microsoft.com/office/drawing/2014/main" id="{417AED8E-CD10-0665-426E-7D3E4BBB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03" y="303125"/>
            <a:ext cx="3552794" cy="236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EBA5B6-CDE7-A4C7-A33B-191B47ED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map of united kingdom with pin marks&#10;&#10;AI-generated content may be incorrect.">
            <a:extLst>
              <a:ext uri="{FF2B5EF4-FFF2-40B4-BE49-F238E27FC236}">
                <a16:creationId xmlns:a16="http://schemas.microsoft.com/office/drawing/2014/main" id="{AC028D61-6DA1-D78B-D201-BFBC90AD5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/>
          <a:stretch/>
        </p:blipFill>
        <p:spPr>
          <a:xfrm>
            <a:off x="473116" y="1272725"/>
            <a:ext cx="4307870" cy="355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n aerial view of a row of houses&#10;&#10;AI-generated content may be incorrect.">
            <a:extLst>
              <a:ext uri="{FF2B5EF4-FFF2-40B4-BE49-F238E27FC236}">
                <a16:creationId xmlns:a16="http://schemas.microsoft.com/office/drawing/2014/main" id="{41633733-222F-107C-5F6C-5E5469516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48" y="2690728"/>
            <a:ext cx="4636506" cy="2615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AEE243-7BA5-2BCA-978F-CE70D3319EB0}"/>
              </a:ext>
            </a:extLst>
          </p:cNvPr>
          <p:cNvSpPr txBox="1"/>
          <p:nvPr/>
        </p:nvSpPr>
        <p:spPr>
          <a:xfrm>
            <a:off x="7999604" y="364784"/>
            <a:ext cx="3963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The Westmill Energy Coop in Brighton is the largest in the UK. Together the local community has raised more than £20 million for 5 wind turbines and a ground-mounted solar array. Members receive an average of 8% return on their investment.</a:t>
            </a:r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29734-E4C8-1207-8738-F0F7B1EA983B}"/>
              </a:ext>
            </a:extLst>
          </p:cNvPr>
          <p:cNvSpPr txBox="1"/>
          <p:nvPr/>
        </p:nvSpPr>
        <p:spPr>
          <a:xfrm>
            <a:off x="315080" y="303125"/>
            <a:ext cx="317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latin typeface="+mj-lt"/>
              </a:rPr>
              <a:t>Case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B2354-CB1C-0096-3120-E5BB0C48F772}"/>
              </a:ext>
            </a:extLst>
          </p:cNvPr>
          <p:cNvSpPr txBox="1"/>
          <p:nvPr/>
        </p:nvSpPr>
        <p:spPr>
          <a:xfrm>
            <a:off x="339012" y="4994949"/>
            <a:ext cx="6312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National Community Energy Map </a:t>
            </a:r>
            <a:r>
              <a:rPr lang="en-GB"/>
              <a:t>– lots of examples!</a:t>
            </a:r>
          </a:p>
          <a:p>
            <a:r>
              <a:rPr lang="en-GB">
                <a:hlinkClick r:id="rId7"/>
              </a:rPr>
              <a:t>National community energy map | Community Energy England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2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702FB-BE3D-99B5-0E27-F13A5C92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442189" y="2045576"/>
            <a:ext cx="1728883" cy="2089895"/>
          </a:xfrm>
        </p:spPr>
        <p:txBody>
          <a:bodyPr vert="vert" anchor="ctr">
            <a:normAutofit/>
          </a:bodyPr>
          <a:lstStyle/>
          <a:p>
            <a:r>
              <a:rPr lang="en-GB"/>
              <a:t>Funding &amp; advice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72AC35-B82F-3A9C-3F28-7C129F1AA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29202"/>
              </p:ext>
            </p:extLst>
          </p:nvPr>
        </p:nvGraphicFramePr>
        <p:xfrm>
          <a:off x="4501896" y="379088"/>
          <a:ext cx="7530592" cy="545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North West Net Zero Hub | Liverpool City Region Combined Authority">
            <a:extLst>
              <a:ext uri="{FF2B5EF4-FFF2-40B4-BE49-F238E27FC236}">
                <a16:creationId xmlns:a16="http://schemas.microsoft.com/office/drawing/2014/main" id="{A2CE23DA-2697-3D9F-E7CB-2B3E5129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33" y="485422"/>
            <a:ext cx="1816690" cy="6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hden">
            <a:extLst>
              <a:ext uri="{FF2B5EF4-FFF2-40B4-BE49-F238E27FC236}">
                <a16:creationId xmlns:a16="http://schemas.microsoft.com/office/drawing/2014/main" id="{E8185A44-7661-D179-C71B-AE462AB0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94" y="1558671"/>
            <a:ext cx="1714416" cy="5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ntre for Sustainable Energy jobs">
            <a:extLst>
              <a:ext uri="{FF2B5EF4-FFF2-40B4-BE49-F238E27FC236}">
                <a16:creationId xmlns:a16="http://schemas.microsoft.com/office/drawing/2014/main" id="{D87F9D77-5B5B-6778-6A25-77196B36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61" y="2605704"/>
            <a:ext cx="1816690" cy="9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ackburn with Darwen Borough Council | arc4">
            <a:extLst>
              <a:ext uri="{FF2B5EF4-FFF2-40B4-BE49-F238E27FC236}">
                <a16:creationId xmlns:a16="http://schemas.microsoft.com/office/drawing/2014/main" id="{DECA487B-A3F8-09D6-34DE-6148D8BC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94" y="4673336"/>
            <a:ext cx="1747252" cy="11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bout Scene — Scene">
            <a:extLst>
              <a:ext uri="{FF2B5EF4-FFF2-40B4-BE49-F238E27FC236}">
                <a16:creationId xmlns:a16="http://schemas.microsoft.com/office/drawing/2014/main" id="{F86CC0B2-868E-EE93-1B5D-D7EA8504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84" y="3681972"/>
            <a:ext cx="1580206" cy="9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2380D-2C64-C2B6-66EE-F0604F33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5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3C6E4-D8D7-2C5C-04C1-CD903471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89552" l="3578" r="96512">
                        <a14:foregroundMark x1="29249" y1="87313" x2="29249" y2="87313"/>
                        <a14:foregroundMark x1="3667" y1="89552" x2="3667" y2="89552"/>
                        <a14:foregroundMark x1="96512" y1="89552" x2="96512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2524"/>
            <a:ext cx="12192000" cy="12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white and green sign with black text&#10;&#10;AI-generated content may be incorrect.">
            <a:extLst>
              <a:ext uri="{FF2B5EF4-FFF2-40B4-BE49-F238E27FC236}">
                <a16:creationId xmlns:a16="http://schemas.microsoft.com/office/drawing/2014/main" id="{D7508FFA-A08A-A04E-E782-AAC56EF9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7" t="-5310" r="-3281" b="-5543"/>
          <a:stretch/>
        </p:blipFill>
        <p:spPr>
          <a:xfrm>
            <a:off x="4345662" y="325925"/>
            <a:ext cx="7342361" cy="5133315"/>
          </a:xfrm>
          <a:prstGeom prst="rect">
            <a:avLst/>
          </a:prstGeom>
          <a:ln>
            <a:solidFill>
              <a:srgbClr val="40257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5671C-BE8E-9DCE-342F-F858B20D14B8}"/>
              </a:ext>
            </a:extLst>
          </p:cNvPr>
          <p:cNvSpPr txBox="1"/>
          <p:nvPr/>
        </p:nvSpPr>
        <p:spPr>
          <a:xfrm>
            <a:off x="414172" y="325925"/>
            <a:ext cx="324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Find out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18BE2-40FC-75E8-CA78-9F748941CCB4}"/>
              </a:ext>
            </a:extLst>
          </p:cNvPr>
          <p:cNvSpPr txBox="1"/>
          <p:nvPr/>
        </p:nvSpPr>
        <p:spPr>
          <a:xfrm>
            <a:off x="414172" y="1578743"/>
            <a:ext cx="3143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Deadline for expressions of interest is </a:t>
            </a:r>
            <a:r>
              <a:rPr lang="en-GB" sz="2400" b="1"/>
              <a:t>Friday 23</a:t>
            </a:r>
            <a:r>
              <a:rPr lang="en-GB" sz="2400" b="1" baseline="30000"/>
              <a:t>rd</a:t>
            </a:r>
            <a:r>
              <a:rPr lang="en-GB" sz="2400" b="1"/>
              <a:t> May</a:t>
            </a:r>
          </a:p>
          <a:p>
            <a:endParaRPr lang="en-GB" sz="2400" b="1"/>
          </a:p>
          <a:p>
            <a:r>
              <a:rPr lang="en-GB" sz="2400">
                <a:hlinkClick r:id="rId5"/>
              </a:rPr>
              <a:t>Expression of Interest: Community Energy in the North Masterclasses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6064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93df67-490f-4701-ad96-a79fbbabcfa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7E0A94136974EA3C30BA70A142500" ma:contentTypeVersion="10" ma:contentTypeDescription="Create a new document." ma:contentTypeScope="" ma:versionID="fc3d1dcd6ebe8974f251ed489dd3232c">
  <xsd:schema xmlns:xsd="http://www.w3.org/2001/XMLSchema" xmlns:xs="http://www.w3.org/2001/XMLSchema" xmlns:p="http://schemas.microsoft.com/office/2006/metadata/properties" xmlns:ns2="ca93df67-490f-4701-ad96-a79fbbabcfab" targetNamespace="http://schemas.microsoft.com/office/2006/metadata/properties" ma:root="true" ma:fieldsID="445d36d1735e0963ecc51e29eda112d4" ns2:_="">
    <xsd:import namespace="ca93df67-490f-4701-ad96-a79fbbabc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3df67-490f-4701-ad96-a79fbbabc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4fe7fe1-5b70-493c-bcc6-dd441ae33c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DEC5D1-88AE-40AD-8737-8522168A472C}">
  <ds:schemaRefs>
    <ds:schemaRef ds:uri="ca93df67-490f-4701-ad96-a79fbbabcf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43C621-0698-4401-B1A4-230476B16EE7}">
  <ds:schemaRefs>
    <ds:schemaRef ds:uri="ca93df67-490f-4701-ad96-a79fbbabcf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054B18-3751-43FA-90F8-E3BF4D3CBA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cfb3fe3-e9c9-423a-a1da-148a4b3a2e60}" enabled="0" method="" siteId="{dcfb3fe3-e9c9-423a-a1da-148a4b3a2e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Community Energy Groups</vt:lpstr>
      <vt:lpstr>What are community energy groups</vt:lpstr>
      <vt:lpstr>What community energy groups do</vt:lpstr>
      <vt:lpstr>Impacts &amp; benefits</vt:lpstr>
      <vt:lpstr>PowerPoint Presentation</vt:lpstr>
      <vt:lpstr>How to start a community energy group</vt:lpstr>
      <vt:lpstr>PowerPoint Presentation</vt:lpstr>
      <vt:lpstr>Funding &amp; advice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Oluwaseun Johnson</dc:creator>
  <cp:revision>1</cp:revision>
  <dcterms:created xsi:type="dcterms:W3CDTF">2025-04-25T09:51:52Z</dcterms:created>
  <dcterms:modified xsi:type="dcterms:W3CDTF">2025-05-22T07:56:29Z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0x010100D8F7E0A94136974EA3C30BA70A142500</vt:lpwstr>
  </property>
  <property fmtid="{D5CDD505-2E9C-101B-9397-08002B2CF9AE}" pid="3" name="MediaServiceImageTags">
    <vt:lpwstr/>
  </property>
</Properties>
</file>