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68" r:id="rId2"/>
    <p:sldMasterId id="2147483735" r:id="rId3"/>
  </p:sldMasterIdLst>
  <p:notesMasterIdLst>
    <p:notesMasterId r:id="rId10"/>
  </p:notesMasterIdLst>
  <p:sldIdLst>
    <p:sldId id="257" r:id="rId4"/>
    <p:sldId id="270" r:id="rId5"/>
    <p:sldId id="314" r:id="rId6"/>
    <p:sldId id="263" r:id="rId7"/>
    <p:sldId id="278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6E16FD74-1CD1-4A17-931E-836D1A00808F}">
          <p14:sldIdLst>
            <p14:sldId id="257"/>
            <p14:sldId id="270"/>
            <p14:sldId id="314"/>
            <p14:sldId id="263"/>
            <p14:sldId id="278"/>
            <p14:sldId id="259"/>
          </p14:sldIdLst>
        </p14:section>
        <p14:section name="Assets" id="{21592857-BCC7-487D-83FE-E38BEB2AE7E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73919" autoAdjust="0"/>
  </p:normalViewPr>
  <p:slideViewPr>
    <p:cSldViewPr snapToGrid="0">
      <p:cViewPr varScale="1">
        <p:scale>
          <a:sx n="80" d="100"/>
          <a:sy n="80" d="100"/>
        </p:scale>
        <p:origin x="179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7BF9C-D407-0641-9D77-0C6A8A931662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AF56C-9263-064E-8B53-2EF9B6A89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F56C-9263-064E-8B53-2EF9B6A89F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66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Strategic Goals = People – Positively impacting our society  &amp; Planet – Going beyond net zero carbon , using less and reusing more. </a:t>
            </a:r>
          </a:p>
          <a:p>
            <a:endParaRPr lang="en-GB" dirty="0"/>
          </a:p>
          <a:p>
            <a:r>
              <a:rPr lang="en-GB" dirty="0"/>
              <a:t>Sustainability Champions = a day to Volunteer for all employees , Open days with Schools, Talks in Schools, Community Donations and fundraisers (Youth Zone, Heart Foundation, </a:t>
            </a:r>
            <a:r>
              <a:rPr lang="en-GB"/>
              <a:t>Community walks)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F56C-9263-064E-8B53-2EF9B6A89FA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8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Big focus to improve our Household Recycling Operations since we started but the project started around September </a:t>
            </a:r>
          </a:p>
          <a:p>
            <a:endParaRPr lang="en-GB" dirty="0"/>
          </a:p>
          <a:p>
            <a:r>
              <a:rPr lang="en-GB" dirty="0"/>
              <a:t>We want to achieve a minimum 60% Recycling rates and re-use as much as where possible – in line with waste hierarchy (mentioned previously)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F56C-9263-064E-8B53-2EF9B6A89F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6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Re-use Schemes have started since December 24 – in 3 months we have diverted from Disposal/Recycling nearly 3tonne of re-useable material via only 3 schemes– a tonne of re-use each month!</a:t>
            </a:r>
          </a:p>
          <a:p>
            <a:endParaRPr lang="en-GB" dirty="0"/>
          </a:p>
          <a:p>
            <a:r>
              <a:rPr lang="en-GB" dirty="0"/>
              <a:t>In addition, </a:t>
            </a:r>
          </a:p>
          <a:p>
            <a:endParaRPr lang="en-GB" dirty="0"/>
          </a:p>
          <a:p>
            <a:r>
              <a:rPr lang="en-GB" dirty="0"/>
              <a:t>We have supplied small amounts of gardening equipment to a local school to develop their local environment.</a:t>
            </a:r>
          </a:p>
          <a:p>
            <a:endParaRPr lang="en-GB" dirty="0"/>
          </a:p>
          <a:p>
            <a:r>
              <a:rPr lang="en-GB" u="sng" dirty="0"/>
              <a:t>Also pending (contract)</a:t>
            </a:r>
          </a:p>
          <a:p>
            <a:r>
              <a:rPr lang="en-GB" dirty="0"/>
              <a:t>Setting up re-use paint network through community re-paint that will be potentially distributing via another local charity </a:t>
            </a:r>
          </a:p>
          <a:p>
            <a:r>
              <a:rPr lang="en-GB" dirty="0"/>
              <a:t>Have been exploring medical equipment &amp; children's uniform</a:t>
            </a:r>
          </a:p>
          <a:p>
            <a:r>
              <a:rPr lang="en-GB" dirty="0"/>
              <a:t>Supplying gardening equipment to </a:t>
            </a:r>
            <a:r>
              <a:rPr lang="en-GB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Corporation Park Supporters Group that have a community garden at corporation park that support volunteers, local scout groups and school </a:t>
            </a:r>
          </a:p>
          <a:p>
            <a:endParaRPr lang="en-GB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Team repair to local schools that deliver a programme to enable teachers to deliver hands on sessions around refurbishment and repairing.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F56C-9263-064E-8B53-2EF9B6A89FA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99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successful – hoping to hear in the next couple of weeks.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AF56C-9263-064E-8B53-2EF9B6A89FA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60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over a body of water&#10;&#10;Description automatically generated">
            <a:extLst>
              <a:ext uri="{FF2B5EF4-FFF2-40B4-BE49-F238E27FC236}">
                <a16:creationId xmlns:a16="http://schemas.microsoft.com/office/drawing/2014/main" id="{06648538-58B4-4BF8-B0FC-7244378B3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8010"/>
            <a:ext cx="9144000" cy="4225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33089"/>
            <a:ext cx="6858000" cy="919015"/>
          </a:xfrm>
        </p:spPr>
        <p:txBody>
          <a:bodyPr anchor="b">
            <a:noAutofit/>
          </a:bodyPr>
          <a:lstStyle>
            <a:lvl1pPr algn="ctr">
              <a:defRPr sz="28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1960" y="1654881"/>
            <a:ext cx="4980080" cy="73313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2538688"/>
            <a:ext cx="2057400" cy="273844"/>
          </a:xfrm>
        </p:spPr>
        <p:txBody>
          <a:bodyPr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C984FD70-E919-47D3-A17B-20C2EBAE6776}" type="datetime1">
              <a:rPr lang="en-GB" smtClean="0"/>
              <a:t>27/02/2025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A94B64-627F-104E-A83B-F993227E0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686" y="4358990"/>
            <a:ext cx="2100175" cy="5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5DBC3A6-E2E5-314F-BCCF-200E56569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809" y="0"/>
            <a:ext cx="6044233" cy="755374"/>
          </a:xfrm>
        </p:spPr>
        <p:txBody>
          <a:bodyPr>
            <a:noAutofit/>
          </a:bodyPr>
          <a:lstStyle>
            <a:lvl1pPr>
              <a:defRPr sz="19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109024AE-6A7B-9541-83FE-712C8E5334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668941" y="1177720"/>
            <a:ext cx="2475061" cy="3685622"/>
          </a:xfrm>
          <a:custGeom>
            <a:avLst/>
            <a:gdLst>
              <a:gd name="connsiteX0" fmla="*/ 137161 w 2475061"/>
              <a:gd name="connsiteY0" fmla="*/ 1080548 h 3685622"/>
              <a:gd name="connsiteX1" fmla="*/ 760012 w 2475061"/>
              <a:gd name="connsiteY1" fmla="*/ 1402037 h 3685622"/>
              <a:gd name="connsiteX2" fmla="*/ 989718 w 2475061"/>
              <a:gd name="connsiteY2" fmla="*/ 2366009 h 3685622"/>
              <a:gd name="connsiteX3" fmla="*/ 1616988 w 2475061"/>
              <a:gd name="connsiteY3" fmla="*/ 3169972 h 3685622"/>
              <a:gd name="connsiteX4" fmla="*/ 2430584 w 2475061"/>
              <a:gd name="connsiteY4" fmla="*/ 3411521 h 3685622"/>
              <a:gd name="connsiteX5" fmla="*/ 2475061 w 2475061"/>
              <a:gd name="connsiteY5" fmla="*/ 3409721 h 3685622"/>
              <a:gd name="connsiteX6" fmla="*/ 2475061 w 2475061"/>
              <a:gd name="connsiteY6" fmla="*/ 3685622 h 3685622"/>
              <a:gd name="connsiteX7" fmla="*/ 2399560 w 2475061"/>
              <a:gd name="connsiteY7" fmla="*/ 3683544 h 3685622"/>
              <a:gd name="connsiteX8" fmla="*/ 1440290 w 2475061"/>
              <a:gd name="connsiteY8" fmla="*/ 3386426 h 3685622"/>
              <a:gd name="connsiteX9" fmla="*/ 715839 w 2475061"/>
              <a:gd name="connsiteY9" fmla="*/ 2427853 h 3685622"/>
              <a:gd name="connsiteX10" fmla="*/ 128326 w 2475061"/>
              <a:gd name="connsiteY10" fmla="*/ 1354426 h 3685622"/>
              <a:gd name="connsiteX11" fmla="*/ 9059 w 2475061"/>
              <a:gd name="connsiteY11" fmla="*/ 1213070 h 3685622"/>
              <a:gd name="connsiteX12" fmla="*/ 137161 w 2475061"/>
              <a:gd name="connsiteY12" fmla="*/ 1080548 h 3685622"/>
              <a:gd name="connsiteX13" fmla="*/ 217250 w 2475061"/>
              <a:gd name="connsiteY13" fmla="*/ 536336 h 3685622"/>
              <a:gd name="connsiteX14" fmla="*/ 1188499 w 2475061"/>
              <a:gd name="connsiteY14" fmla="*/ 1056632 h 3685622"/>
              <a:gd name="connsiteX15" fmla="*/ 1572811 w 2475061"/>
              <a:gd name="connsiteY15" fmla="*/ 2359761 h 3685622"/>
              <a:gd name="connsiteX16" fmla="*/ 2451143 w 2475061"/>
              <a:gd name="connsiteY16" fmla="*/ 2852573 h 3685622"/>
              <a:gd name="connsiteX17" fmla="*/ 2475061 w 2475061"/>
              <a:gd name="connsiteY17" fmla="*/ 2854690 h 3685622"/>
              <a:gd name="connsiteX18" fmla="*/ 2475061 w 2475061"/>
              <a:gd name="connsiteY18" fmla="*/ 3149917 h 3685622"/>
              <a:gd name="connsiteX19" fmla="*/ 2430222 w 2475061"/>
              <a:gd name="connsiteY19" fmla="*/ 3149185 h 3685622"/>
              <a:gd name="connsiteX20" fmla="*/ 1510967 w 2475061"/>
              <a:gd name="connsiteY20" fmla="*/ 2739658 h 3685622"/>
              <a:gd name="connsiteX21" fmla="*/ 1144324 w 2475061"/>
              <a:gd name="connsiteY21" fmla="*/ 1688320 h 3685622"/>
              <a:gd name="connsiteX22" fmla="*/ 119489 w 2475061"/>
              <a:gd name="connsiteY22" fmla="*/ 818093 h 3685622"/>
              <a:gd name="connsiteX23" fmla="*/ 222 w 2475061"/>
              <a:gd name="connsiteY23" fmla="*/ 676737 h 3685622"/>
              <a:gd name="connsiteX24" fmla="*/ 128324 w 2475061"/>
              <a:gd name="connsiteY24" fmla="*/ 544215 h 3685622"/>
              <a:gd name="connsiteX25" fmla="*/ 217250 w 2475061"/>
              <a:gd name="connsiteY25" fmla="*/ 536336 h 3685622"/>
              <a:gd name="connsiteX26" fmla="*/ 188457 w 2475061"/>
              <a:gd name="connsiteY26" fmla="*/ 73 h 3685622"/>
              <a:gd name="connsiteX27" fmla="*/ 1466796 w 2475061"/>
              <a:gd name="connsiteY27" fmla="*/ 549479 h 3685622"/>
              <a:gd name="connsiteX28" fmla="*/ 1996883 w 2475061"/>
              <a:gd name="connsiteY28" fmla="*/ 1914453 h 3685622"/>
              <a:gd name="connsiteX29" fmla="*/ 2471726 w 2475061"/>
              <a:gd name="connsiteY29" fmla="*/ 2309172 h 3685622"/>
              <a:gd name="connsiteX30" fmla="*/ 2475061 w 2475061"/>
              <a:gd name="connsiteY30" fmla="*/ 2309578 h 3685622"/>
              <a:gd name="connsiteX31" fmla="*/ 2475061 w 2475061"/>
              <a:gd name="connsiteY31" fmla="*/ 2606739 h 3685622"/>
              <a:gd name="connsiteX32" fmla="*/ 2393527 w 2475061"/>
              <a:gd name="connsiteY32" fmla="*/ 2599196 h 3685622"/>
              <a:gd name="connsiteX33" fmla="*/ 1718587 w 2475061"/>
              <a:gd name="connsiteY33" fmla="*/ 1989549 h 3685622"/>
              <a:gd name="connsiteX34" fmla="*/ 1334274 w 2475061"/>
              <a:gd name="connsiteY34" fmla="*/ 827775 h 3685622"/>
              <a:gd name="connsiteX35" fmla="*/ 128326 w 2475061"/>
              <a:gd name="connsiteY35" fmla="*/ 275601 h 3685622"/>
              <a:gd name="connsiteX36" fmla="*/ 9059 w 2475061"/>
              <a:gd name="connsiteY36" fmla="*/ 134245 h 3685622"/>
              <a:gd name="connsiteX37" fmla="*/ 137161 w 2475061"/>
              <a:gd name="connsiteY37" fmla="*/ 1723 h 3685622"/>
              <a:gd name="connsiteX38" fmla="*/ 188457 w 2475061"/>
              <a:gd name="connsiteY38" fmla="*/ 73 h 368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75061" h="3685622">
                <a:moveTo>
                  <a:pt x="137161" y="1080548"/>
                </a:moveTo>
                <a:cubicBezTo>
                  <a:pt x="332799" y="1070399"/>
                  <a:pt x="633367" y="1191526"/>
                  <a:pt x="760012" y="1402037"/>
                </a:cubicBezTo>
                <a:cubicBezTo>
                  <a:pt x="922911" y="1672810"/>
                  <a:pt x="878683" y="2057961"/>
                  <a:pt x="989718" y="2366009"/>
                </a:cubicBezTo>
                <a:cubicBezTo>
                  <a:pt x="1132547" y="2762265"/>
                  <a:pt x="1364461" y="2996221"/>
                  <a:pt x="1616988" y="3169972"/>
                </a:cubicBezTo>
                <a:cubicBezTo>
                  <a:pt x="1837949" y="3322004"/>
                  <a:pt x="2228013" y="3406961"/>
                  <a:pt x="2430584" y="3411521"/>
                </a:cubicBezTo>
                <a:lnTo>
                  <a:pt x="2475061" y="3409721"/>
                </a:lnTo>
                <a:lnTo>
                  <a:pt x="2475061" y="3685622"/>
                </a:lnTo>
                <a:lnTo>
                  <a:pt x="2399560" y="3683544"/>
                </a:lnTo>
                <a:cubicBezTo>
                  <a:pt x="2104466" y="3666708"/>
                  <a:pt x="1693469" y="3583127"/>
                  <a:pt x="1440290" y="3386426"/>
                </a:cubicBezTo>
                <a:cubicBezTo>
                  <a:pt x="1153160" y="3163347"/>
                  <a:pt x="878253" y="2886727"/>
                  <a:pt x="715839" y="2427853"/>
                </a:cubicBezTo>
                <a:cubicBezTo>
                  <a:pt x="553790" y="1970009"/>
                  <a:pt x="754068" y="1482939"/>
                  <a:pt x="128326" y="1354426"/>
                </a:cubicBezTo>
                <a:cubicBezTo>
                  <a:pt x="11458" y="1330424"/>
                  <a:pt x="10531" y="1260189"/>
                  <a:pt x="9059" y="1213070"/>
                </a:cubicBezTo>
                <a:cubicBezTo>
                  <a:pt x="7587" y="1165951"/>
                  <a:pt x="30229" y="1086095"/>
                  <a:pt x="137161" y="1080548"/>
                </a:cubicBezTo>
                <a:close/>
                <a:moveTo>
                  <a:pt x="217250" y="536336"/>
                </a:moveTo>
                <a:cubicBezTo>
                  <a:pt x="451916" y="535560"/>
                  <a:pt x="864147" y="664419"/>
                  <a:pt x="1188499" y="1056632"/>
                </a:cubicBezTo>
                <a:cubicBezTo>
                  <a:pt x="1483729" y="1413630"/>
                  <a:pt x="1404209" y="2022898"/>
                  <a:pt x="1572811" y="2359761"/>
                </a:cubicBezTo>
                <a:cubicBezTo>
                  <a:pt x="1776848" y="2767423"/>
                  <a:pt x="2243865" y="2833142"/>
                  <a:pt x="2451143" y="2852573"/>
                </a:cubicBezTo>
                <a:lnTo>
                  <a:pt x="2475061" y="2854690"/>
                </a:lnTo>
                <a:lnTo>
                  <a:pt x="2475061" y="3149917"/>
                </a:lnTo>
                <a:lnTo>
                  <a:pt x="2430222" y="3149185"/>
                </a:lnTo>
                <a:cubicBezTo>
                  <a:pt x="2218770" y="3140325"/>
                  <a:pt x="1830431" y="3079689"/>
                  <a:pt x="1510967" y="2739658"/>
                </a:cubicBezTo>
                <a:cubicBezTo>
                  <a:pt x="1147830" y="2353142"/>
                  <a:pt x="1201715" y="2046720"/>
                  <a:pt x="1144324" y="1688320"/>
                </a:cubicBezTo>
                <a:cubicBezTo>
                  <a:pt x="1008071" y="837438"/>
                  <a:pt x="253423" y="830658"/>
                  <a:pt x="119489" y="818093"/>
                </a:cubicBezTo>
                <a:cubicBezTo>
                  <a:pt x="30796" y="809772"/>
                  <a:pt x="1694" y="723856"/>
                  <a:pt x="222" y="676737"/>
                </a:cubicBezTo>
                <a:cubicBezTo>
                  <a:pt x="-1250" y="629618"/>
                  <a:pt x="957" y="569247"/>
                  <a:pt x="128324" y="544215"/>
                </a:cubicBezTo>
                <a:cubicBezTo>
                  <a:pt x="153827" y="539203"/>
                  <a:pt x="183726" y="536447"/>
                  <a:pt x="217250" y="536336"/>
                </a:cubicBezTo>
                <a:close/>
                <a:moveTo>
                  <a:pt x="188457" y="73"/>
                </a:moveTo>
                <a:cubicBezTo>
                  <a:pt x="464361" y="-2854"/>
                  <a:pt x="1022801" y="80741"/>
                  <a:pt x="1466796" y="549479"/>
                </a:cubicBezTo>
                <a:cubicBezTo>
                  <a:pt x="1929338" y="1037797"/>
                  <a:pt x="1917109" y="1405759"/>
                  <a:pt x="1996883" y="1914453"/>
                </a:cubicBezTo>
                <a:cubicBezTo>
                  <a:pt x="2043803" y="2213647"/>
                  <a:pt x="2314127" y="2286310"/>
                  <a:pt x="2471726" y="2309172"/>
                </a:cubicBezTo>
                <a:lnTo>
                  <a:pt x="2475061" y="2309578"/>
                </a:lnTo>
                <a:lnTo>
                  <a:pt x="2475061" y="2606739"/>
                </a:lnTo>
                <a:lnTo>
                  <a:pt x="2393527" y="2599196"/>
                </a:lnTo>
                <a:cubicBezTo>
                  <a:pt x="2167107" y="2567736"/>
                  <a:pt x="1803139" y="2437673"/>
                  <a:pt x="1718587" y="1989549"/>
                </a:cubicBezTo>
                <a:cubicBezTo>
                  <a:pt x="1642959" y="1588725"/>
                  <a:pt x="1727422" y="1391728"/>
                  <a:pt x="1334274" y="827775"/>
                </a:cubicBezTo>
                <a:cubicBezTo>
                  <a:pt x="1081436" y="465091"/>
                  <a:pt x="483475" y="281595"/>
                  <a:pt x="128326" y="275601"/>
                </a:cubicBezTo>
                <a:cubicBezTo>
                  <a:pt x="30870" y="273956"/>
                  <a:pt x="10531" y="181364"/>
                  <a:pt x="9059" y="134245"/>
                </a:cubicBezTo>
                <a:cubicBezTo>
                  <a:pt x="7587" y="87126"/>
                  <a:pt x="31144" y="7612"/>
                  <a:pt x="137161" y="1723"/>
                </a:cubicBezTo>
                <a:cubicBezTo>
                  <a:pt x="152926" y="847"/>
                  <a:pt x="170064" y="268"/>
                  <a:pt x="188457" y="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810" y="1119813"/>
            <a:ext cx="6044233" cy="3261683"/>
          </a:xfrm>
        </p:spPr>
        <p:txBody>
          <a:bodyPr numCol="2" spcCol="108000">
            <a:noAutofit/>
          </a:bodyPr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+mj-lt"/>
              <a:buAutoNum type="arabicPeriod"/>
              <a:defRPr sz="1500" b="1" i="0" cap="none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0">
              <a:spcBef>
                <a:spcPts val="0"/>
              </a:spcBef>
              <a:buNone/>
              <a:defRPr sz="15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DE9BB71-DBEA-5243-8CA0-EE4A68C8E678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10788165-8282-0E47-8017-43308A4241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84510F3-49BE-4333-A738-9C1CCA5BE6A5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159F4690-D9AD-B54B-8554-CA3DBF4BC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65F58B3F-FDC9-D743-8B70-34958D95A4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95D26ED-2759-1741-A158-010A69322409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B763F688-AFCF-D642-9A02-635671806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1B7CC524-158A-8F43-8D67-2F5459AD810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765635" y="625318"/>
            <a:ext cx="3378365" cy="4524712"/>
          </a:xfrm>
          <a:custGeom>
            <a:avLst/>
            <a:gdLst>
              <a:gd name="connsiteX0" fmla="*/ 303407 w 3378365"/>
              <a:gd name="connsiteY0" fmla="*/ 2175783 h 4524712"/>
              <a:gd name="connsiteX1" fmla="*/ 371688 w 3378365"/>
              <a:gd name="connsiteY1" fmla="*/ 2187099 h 4524712"/>
              <a:gd name="connsiteX2" fmla="*/ 1396755 w 3378365"/>
              <a:gd name="connsiteY2" fmla="*/ 3484142 h 4524712"/>
              <a:gd name="connsiteX3" fmla="*/ 1193922 w 3378365"/>
              <a:gd name="connsiteY3" fmla="*/ 4516761 h 4524712"/>
              <a:gd name="connsiteX4" fmla="*/ 1189080 w 3378365"/>
              <a:gd name="connsiteY4" fmla="*/ 4524712 h 4524712"/>
              <a:gd name="connsiteX5" fmla="*/ 378212 w 3378365"/>
              <a:gd name="connsiteY5" fmla="*/ 4524712 h 4524712"/>
              <a:gd name="connsiteX6" fmla="*/ 504227 w 3378365"/>
              <a:gd name="connsiteY6" fmla="*/ 4415177 h 4524712"/>
              <a:gd name="connsiteX7" fmla="*/ 802889 w 3378365"/>
              <a:gd name="connsiteY7" fmla="*/ 3538143 h 4524712"/>
              <a:gd name="connsiteX8" fmla="*/ 170591 w 3378365"/>
              <a:gd name="connsiteY8" fmla="*/ 2722965 h 4524712"/>
              <a:gd name="connsiteX9" fmla="*/ 15023 w 3378365"/>
              <a:gd name="connsiteY9" fmla="*/ 2347613 h 4524712"/>
              <a:gd name="connsiteX10" fmla="*/ 303407 w 3378365"/>
              <a:gd name="connsiteY10" fmla="*/ 2175783 h 4524712"/>
              <a:gd name="connsiteX11" fmla="*/ 720512 w 3378365"/>
              <a:gd name="connsiteY11" fmla="*/ 1103252 h 4524712"/>
              <a:gd name="connsiteX12" fmla="*/ 855028 w 3378365"/>
              <a:gd name="connsiteY12" fmla="*/ 1120942 h 4524712"/>
              <a:gd name="connsiteX13" fmla="*/ 2351982 w 3378365"/>
              <a:gd name="connsiteY13" fmla="*/ 2614713 h 4524712"/>
              <a:gd name="connsiteX14" fmla="*/ 2437566 w 3378365"/>
              <a:gd name="connsiteY14" fmla="*/ 4497328 h 4524712"/>
              <a:gd name="connsiteX15" fmla="*/ 2429278 w 3378365"/>
              <a:gd name="connsiteY15" fmla="*/ 4524712 h 4524712"/>
              <a:gd name="connsiteX16" fmla="*/ 1814305 w 3378365"/>
              <a:gd name="connsiteY16" fmla="*/ 4524712 h 4524712"/>
              <a:gd name="connsiteX17" fmla="*/ 1836949 w 3378365"/>
              <a:gd name="connsiteY17" fmla="*/ 4460102 h 4524712"/>
              <a:gd name="connsiteX18" fmla="*/ 1831020 w 3378365"/>
              <a:gd name="connsiteY18" fmla="*/ 2893148 h 4524712"/>
              <a:gd name="connsiteX19" fmla="*/ 580945 w 3378365"/>
              <a:gd name="connsiteY19" fmla="*/ 1629007 h 4524712"/>
              <a:gd name="connsiteX20" fmla="*/ 487962 w 3378365"/>
              <a:gd name="connsiteY20" fmla="*/ 1253394 h 4524712"/>
              <a:gd name="connsiteX21" fmla="*/ 720512 w 3378365"/>
              <a:gd name="connsiteY21" fmla="*/ 1103252 h 4524712"/>
              <a:gd name="connsiteX22" fmla="*/ 1205627 w 3378365"/>
              <a:gd name="connsiteY22" fmla="*/ 302 h 4524712"/>
              <a:gd name="connsiteX23" fmla="*/ 1402123 w 3378365"/>
              <a:gd name="connsiteY23" fmla="*/ 57000 h 4524712"/>
              <a:gd name="connsiteX24" fmla="*/ 2791887 w 3378365"/>
              <a:gd name="connsiteY24" fmla="*/ 1078841 h 4524712"/>
              <a:gd name="connsiteX25" fmla="*/ 3367631 w 3378365"/>
              <a:gd name="connsiteY25" fmla="*/ 2051295 h 4524712"/>
              <a:gd name="connsiteX26" fmla="*/ 3378365 w 3378365"/>
              <a:gd name="connsiteY26" fmla="*/ 2081869 h 4524712"/>
              <a:gd name="connsiteX27" fmla="*/ 3378365 w 3378365"/>
              <a:gd name="connsiteY27" fmla="*/ 4524712 h 4524712"/>
              <a:gd name="connsiteX28" fmla="*/ 3006955 w 3378365"/>
              <a:gd name="connsiteY28" fmla="*/ 4524712 h 4524712"/>
              <a:gd name="connsiteX29" fmla="*/ 3049790 w 3378365"/>
              <a:gd name="connsiteY29" fmla="*/ 4326105 h 4524712"/>
              <a:gd name="connsiteX30" fmla="*/ 2616364 w 3378365"/>
              <a:gd name="connsiteY30" fmla="*/ 1911050 h 4524712"/>
              <a:gd name="connsiteX31" fmla="*/ 1080172 w 3378365"/>
              <a:gd name="connsiteY31" fmla="*/ 588218 h 4524712"/>
              <a:gd name="connsiteX32" fmla="*/ 946270 w 3378365"/>
              <a:gd name="connsiteY32" fmla="*/ 172429 h 4524712"/>
              <a:gd name="connsiteX33" fmla="*/ 1205627 w 3378365"/>
              <a:gd name="connsiteY33" fmla="*/ 302 h 45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78365" h="4524712">
                <a:moveTo>
                  <a:pt x="303407" y="2175783"/>
                </a:moveTo>
                <a:cubicBezTo>
                  <a:pt x="325244" y="2177126"/>
                  <a:pt x="348034" y="2180765"/>
                  <a:pt x="371688" y="2187099"/>
                </a:cubicBezTo>
                <a:cubicBezTo>
                  <a:pt x="1014037" y="2357225"/>
                  <a:pt x="1331589" y="3077944"/>
                  <a:pt x="1396755" y="3484142"/>
                </a:cubicBezTo>
                <a:cubicBezTo>
                  <a:pt x="1455707" y="3851606"/>
                  <a:pt x="1342562" y="4246896"/>
                  <a:pt x="1193922" y="4516761"/>
                </a:cubicBezTo>
                <a:lnTo>
                  <a:pt x="1189080" y="4524712"/>
                </a:lnTo>
                <a:lnTo>
                  <a:pt x="378212" y="4524712"/>
                </a:lnTo>
                <a:lnTo>
                  <a:pt x="504227" y="4415177"/>
                </a:lnTo>
                <a:cubicBezTo>
                  <a:pt x="713143" y="4201866"/>
                  <a:pt x="845806" y="3893666"/>
                  <a:pt x="802889" y="3538143"/>
                </a:cubicBezTo>
                <a:cubicBezTo>
                  <a:pt x="744897" y="3057741"/>
                  <a:pt x="373402" y="2847390"/>
                  <a:pt x="170591" y="2722965"/>
                </a:cubicBezTo>
                <a:cubicBezTo>
                  <a:pt x="-7612" y="2613638"/>
                  <a:pt x="-18493" y="2436924"/>
                  <a:pt x="15023" y="2347613"/>
                </a:cubicBezTo>
                <a:cubicBezTo>
                  <a:pt x="44350" y="2269465"/>
                  <a:pt x="150546" y="2166384"/>
                  <a:pt x="303407" y="2175783"/>
                </a:cubicBezTo>
                <a:close/>
                <a:moveTo>
                  <a:pt x="720512" y="1103252"/>
                </a:moveTo>
                <a:cubicBezTo>
                  <a:pt x="760643" y="1100392"/>
                  <a:pt x="805496" y="1105252"/>
                  <a:pt x="855028" y="1120942"/>
                </a:cubicBezTo>
                <a:cubicBezTo>
                  <a:pt x="1221765" y="1237118"/>
                  <a:pt x="2007016" y="1778980"/>
                  <a:pt x="2351982" y="2614713"/>
                </a:cubicBezTo>
                <a:cubicBezTo>
                  <a:pt x="2675219" y="3397803"/>
                  <a:pt x="2547639" y="4114899"/>
                  <a:pt x="2437566" y="4497328"/>
                </a:cubicBezTo>
                <a:lnTo>
                  <a:pt x="2429278" y="4524712"/>
                </a:lnTo>
                <a:lnTo>
                  <a:pt x="1814305" y="4524712"/>
                </a:lnTo>
                <a:lnTo>
                  <a:pt x="1836949" y="4460102"/>
                </a:lnTo>
                <a:cubicBezTo>
                  <a:pt x="1946591" y="4128101"/>
                  <a:pt x="2067949" y="3478479"/>
                  <a:pt x="1831020" y="2893148"/>
                </a:cubicBezTo>
                <a:cubicBezTo>
                  <a:pt x="1506938" y="2092501"/>
                  <a:pt x="901049" y="1778434"/>
                  <a:pt x="580945" y="1629007"/>
                </a:cubicBezTo>
                <a:cubicBezTo>
                  <a:pt x="427442" y="1557350"/>
                  <a:pt x="442281" y="1338071"/>
                  <a:pt x="487962" y="1253394"/>
                </a:cubicBezTo>
                <a:cubicBezTo>
                  <a:pt x="522222" y="1189886"/>
                  <a:pt x="600119" y="1111831"/>
                  <a:pt x="720512" y="1103252"/>
                </a:cubicBezTo>
                <a:close/>
                <a:moveTo>
                  <a:pt x="1205627" y="302"/>
                </a:moveTo>
                <a:cubicBezTo>
                  <a:pt x="1260282" y="2674"/>
                  <a:pt x="1325223" y="19233"/>
                  <a:pt x="1402123" y="57000"/>
                </a:cubicBezTo>
                <a:cubicBezTo>
                  <a:pt x="1709726" y="208069"/>
                  <a:pt x="2243234" y="512575"/>
                  <a:pt x="2791887" y="1078841"/>
                </a:cubicBezTo>
                <a:cubicBezTo>
                  <a:pt x="3040483" y="1335418"/>
                  <a:pt x="3257062" y="1762663"/>
                  <a:pt x="3367631" y="2051295"/>
                </a:cubicBezTo>
                <a:lnTo>
                  <a:pt x="3378365" y="2081869"/>
                </a:lnTo>
                <a:lnTo>
                  <a:pt x="3378365" y="4524712"/>
                </a:lnTo>
                <a:lnTo>
                  <a:pt x="3006955" y="4524712"/>
                </a:lnTo>
                <a:lnTo>
                  <a:pt x="3049790" y="4326105"/>
                </a:lnTo>
                <a:cubicBezTo>
                  <a:pt x="3171528" y="3635061"/>
                  <a:pt x="3125695" y="2777004"/>
                  <a:pt x="2616364" y="1911050"/>
                </a:cubicBezTo>
                <a:cubicBezTo>
                  <a:pt x="2094017" y="1022965"/>
                  <a:pt x="1397944" y="827878"/>
                  <a:pt x="1080172" y="588218"/>
                </a:cubicBezTo>
                <a:cubicBezTo>
                  <a:pt x="898308" y="451058"/>
                  <a:pt x="909694" y="261837"/>
                  <a:pt x="946270" y="172429"/>
                </a:cubicBezTo>
                <a:cubicBezTo>
                  <a:pt x="970273" y="113755"/>
                  <a:pt x="1041662" y="-6813"/>
                  <a:pt x="1205627" y="30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05213"/>
            <a:ext cx="1737179" cy="994172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46513"/>
            <a:ext cx="5104490" cy="2586209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tabLst/>
              <a:defRPr sz="26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800"/>
              </a:lnSpc>
              <a:spcBef>
                <a:spcPts val="600"/>
              </a:spcBef>
              <a:buNone/>
              <a:tabLst/>
              <a:defRPr sz="2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/>
              <a:t>Title  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1A67F3-B82E-4AA6-B544-6314C420B7F6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BwD CSV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3ACD99-C65A-374E-8328-A68BAAE0C0C9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27">
            <a:extLst>
              <a:ext uri="{FF2B5EF4-FFF2-40B4-BE49-F238E27FC236}">
                <a16:creationId xmlns:a16="http://schemas.microsoft.com/office/drawing/2014/main" id="{5BB64BF5-2AD5-A144-8C92-A8AAEC8C9C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82049" y="4845050"/>
            <a:ext cx="361951" cy="14287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5C4C05-E810-004C-8FD0-B8ED80441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275" y="4781448"/>
            <a:ext cx="884607" cy="2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CDF3AF6D-5623-1D4C-AE67-B0C3D586C29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778907" y="0"/>
            <a:ext cx="3365093" cy="5149182"/>
          </a:xfrm>
          <a:custGeom>
            <a:avLst/>
            <a:gdLst>
              <a:gd name="connsiteX0" fmla="*/ 3360824 w 3360824"/>
              <a:gd name="connsiteY0" fmla="*/ 1078100 h 5142650"/>
              <a:gd name="connsiteX1" fmla="*/ 3360824 w 3360824"/>
              <a:gd name="connsiteY1" fmla="*/ 1694710 h 5142650"/>
              <a:gd name="connsiteX2" fmla="*/ 3304597 w 3360824"/>
              <a:gd name="connsiteY2" fmla="*/ 1721796 h 5142650"/>
              <a:gd name="connsiteX3" fmla="*/ 2801361 w 3360824"/>
              <a:gd name="connsiteY3" fmla="*/ 2567322 h 5142650"/>
              <a:gd name="connsiteX4" fmla="*/ 3304597 w 3360824"/>
              <a:gd name="connsiteY4" fmla="*/ 3412848 h 5142650"/>
              <a:gd name="connsiteX5" fmla="*/ 3360824 w 3360824"/>
              <a:gd name="connsiteY5" fmla="*/ 3439934 h 5142650"/>
              <a:gd name="connsiteX6" fmla="*/ 3360824 w 3360824"/>
              <a:gd name="connsiteY6" fmla="*/ 4060697 h 5142650"/>
              <a:gd name="connsiteX7" fmla="*/ 3300131 w 3360824"/>
              <a:gd name="connsiteY7" fmla="*/ 4045091 h 5142650"/>
              <a:gd name="connsiteX8" fmla="*/ 2214454 w 3360824"/>
              <a:gd name="connsiteY8" fmla="*/ 2569398 h 5142650"/>
              <a:gd name="connsiteX9" fmla="*/ 3300131 w 3360824"/>
              <a:gd name="connsiteY9" fmla="*/ 1093706 h 5142650"/>
              <a:gd name="connsiteX10" fmla="*/ 3098117 w 3360824"/>
              <a:gd name="connsiteY10" fmla="*/ 0 h 5142650"/>
              <a:gd name="connsiteX11" fmla="*/ 3360824 w 3360824"/>
              <a:gd name="connsiteY11" fmla="*/ 0 h 5142650"/>
              <a:gd name="connsiteX12" fmla="*/ 3360824 w 3360824"/>
              <a:gd name="connsiteY12" fmla="*/ 533208 h 5142650"/>
              <a:gd name="connsiteX13" fmla="*/ 3341731 w 3360824"/>
              <a:gd name="connsiteY13" fmla="*/ 536122 h 5142650"/>
              <a:gd name="connsiteX14" fmla="*/ 1682648 w 3360824"/>
              <a:gd name="connsiteY14" fmla="*/ 2571748 h 5142650"/>
              <a:gd name="connsiteX15" fmla="*/ 3341731 w 3360824"/>
              <a:gd name="connsiteY15" fmla="*/ 4607374 h 5142650"/>
              <a:gd name="connsiteX16" fmla="*/ 3360824 w 3360824"/>
              <a:gd name="connsiteY16" fmla="*/ 4610288 h 5142650"/>
              <a:gd name="connsiteX17" fmla="*/ 3360824 w 3360824"/>
              <a:gd name="connsiteY17" fmla="*/ 5142650 h 5142650"/>
              <a:gd name="connsiteX18" fmla="*/ 3138354 w 3360824"/>
              <a:gd name="connsiteY18" fmla="*/ 5142650 h 5142650"/>
              <a:gd name="connsiteX19" fmla="*/ 2970011 w 3360824"/>
              <a:gd name="connsiteY19" fmla="*/ 5099365 h 5142650"/>
              <a:gd name="connsiteX20" fmla="*/ 1106310 w 3360824"/>
              <a:gd name="connsiteY20" fmla="*/ 2566152 h 5142650"/>
              <a:gd name="connsiteX21" fmla="*/ 2970011 w 3360824"/>
              <a:gd name="connsiteY21" fmla="*/ 32940 h 5142650"/>
              <a:gd name="connsiteX22" fmla="*/ 1027487 w 3360824"/>
              <a:gd name="connsiteY22" fmla="*/ 0 h 5142650"/>
              <a:gd name="connsiteX23" fmla="*/ 1883202 w 3360824"/>
              <a:gd name="connsiteY23" fmla="*/ 0 h 5142650"/>
              <a:gd name="connsiteX24" fmla="*/ 1734859 w 3360824"/>
              <a:gd name="connsiteY24" fmla="*/ 110929 h 5142650"/>
              <a:gd name="connsiteX25" fmla="*/ 576983 w 3360824"/>
              <a:gd name="connsiteY25" fmla="*/ 2566152 h 5142650"/>
              <a:gd name="connsiteX26" fmla="*/ 1734859 w 3360824"/>
              <a:gd name="connsiteY26" fmla="*/ 5021375 h 5142650"/>
              <a:gd name="connsiteX27" fmla="*/ 1897038 w 3360824"/>
              <a:gd name="connsiteY27" fmla="*/ 5142650 h 5142650"/>
              <a:gd name="connsiteX28" fmla="*/ 1026717 w 3360824"/>
              <a:gd name="connsiteY28" fmla="*/ 5142650 h 5142650"/>
              <a:gd name="connsiteX29" fmla="*/ 855171 w 3360824"/>
              <a:gd name="connsiteY29" fmla="*/ 4953903 h 5142650"/>
              <a:gd name="connsiteX30" fmla="*/ 0 w 3360824"/>
              <a:gd name="connsiteY30" fmla="*/ 2571749 h 5142650"/>
              <a:gd name="connsiteX31" fmla="*/ 855171 w 3360824"/>
              <a:gd name="connsiteY31" fmla="*/ 189595 h 51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60824" h="5142650">
                <a:moveTo>
                  <a:pt x="3360824" y="1078100"/>
                </a:moveTo>
                <a:lnTo>
                  <a:pt x="3360824" y="1694710"/>
                </a:lnTo>
                <a:lnTo>
                  <a:pt x="3304597" y="1721796"/>
                </a:lnTo>
                <a:cubicBezTo>
                  <a:pt x="3004847" y="1884630"/>
                  <a:pt x="2801361" y="2202213"/>
                  <a:pt x="2801361" y="2567322"/>
                </a:cubicBezTo>
                <a:cubicBezTo>
                  <a:pt x="2801361" y="2932431"/>
                  <a:pt x="3004847" y="3250014"/>
                  <a:pt x="3304597" y="3412848"/>
                </a:cubicBezTo>
                <a:lnTo>
                  <a:pt x="3360824" y="3439934"/>
                </a:lnTo>
                <a:lnTo>
                  <a:pt x="3360824" y="4060697"/>
                </a:lnTo>
                <a:lnTo>
                  <a:pt x="3300131" y="4045091"/>
                </a:lnTo>
                <a:cubicBezTo>
                  <a:pt x="2671145" y="3849456"/>
                  <a:pt x="2214454" y="3262760"/>
                  <a:pt x="2214454" y="2569398"/>
                </a:cubicBezTo>
                <a:cubicBezTo>
                  <a:pt x="2214454" y="1876037"/>
                  <a:pt x="2671145" y="1289341"/>
                  <a:pt x="3300131" y="1093706"/>
                </a:cubicBezTo>
                <a:close/>
                <a:moveTo>
                  <a:pt x="3098117" y="0"/>
                </a:moveTo>
                <a:lnTo>
                  <a:pt x="3360824" y="0"/>
                </a:lnTo>
                <a:lnTo>
                  <a:pt x="3360824" y="533208"/>
                </a:lnTo>
                <a:lnTo>
                  <a:pt x="3341731" y="536122"/>
                </a:lnTo>
                <a:cubicBezTo>
                  <a:pt x="2394894" y="729873"/>
                  <a:pt x="1682648" y="1567634"/>
                  <a:pt x="1682648" y="2571748"/>
                </a:cubicBezTo>
                <a:cubicBezTo>
                  <a:pt x="1682648" y="3575862"/>
                  <a:pt x="2394894" y="4413623"/>
                  <a:pt x="3341731" y="4607374"/>
                </a:cubicBezTo>
                <a:lnTo>
                  <a:pt x="3360824" y="4610288"/>
                </a:lnTo>
                <a:lnTo>
                  <a:pt x="3360824" y="5142650"/>
                </a:lnTo>
                <a:lnTo>
                  <a:pt x="3138354" y="5142650"/>
                </a:lnTo>
                <a:lnTo>
                  <a:pt x="2970011" y="5099365"/>
                </a:lnTo>
                <a:cubicBezTo>
                  <a:pt x="1890277" y="4763533"/>
                  <a:pt x="1106310" y="3756395"/>
                  <a:pt x="1106310" y="2566152"/>
                </a:cubicBezTo>
                <a:cubicBezTo>
                  <a:pt x="1106310" y="1375910"/>
                  <a:pt x="1890277" y="368772"/>
                  <a:pt x="2970011" y="32940"/>
                </a:cubicBezTo>
                <a:close/>
                <a:moveTo>
                  <a:pt x="1027487" y="0"/>
                </a:moveTo>
                <a:lnTo>
                  <a:pt x="1883202" y="0"/>
                </a:lnTo>
                <a:lnTo>
                  <a:pt x="1734859" y="110929"/>
                </a:lnTo>
                <a:cubicBezTo>
                  <a:pt x="1027715" y="694516"/>
                  <a:pt x="576983" y="1577697"/>
                  <a:pt x="576983" y="2566152"/>
                </a:cubicBezTo>
                <a:cubicBezTo>
                  <a:pt x="576983" y="3554607"/>
                  <a:pt x="1027715" y="4437788"/>
                  <a:pt x="1734859" y="5021375"/>
                </a:cubicBezTo>
                <a:lnTo>
                  <a:pt x="1897038" y="5142650"/>
                </a:lnTo>
                <a:lnTo>
                  <a:pt x="1026717" y="5142650"/>
                </a:lnTo>
                <a:lnTo>
                  <a:pt x="855171" y="4953903"/>
                </a:lnTo>
                <a:cubicBezTo>
                  <a:pt x="320928" y="4306550"/>
                  <a:pt x="0" y="3476627"/>
                  <a:pt x="0" y="2571749"/>
                </a:cubicBezTo>
                <a:cubicBezTo>
                  <a:pt x="0" y="1666870"/>
                  <a:pt x="320928" y="836948"/>
                  <a:pt x="855171" y="1895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05213"/>
            <a:ext cx="1737179" cy="994172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46513"/>
            <a:ext cx="5104490" cy="2586209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tabLst/>
              <a:defRPr sz="2600" b="1" i="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800"/>
              </a:lnSpc>
              <a:spcBef>
                <a:spcPts val="600"/>
              </a:spcBef>
              <a:buNone/>
              <a:tabLst/>
              <a:defRPr sz="2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512BB7-6C82-49C2-846C-3858FF572417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BwD CSV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3ACD99-C65A-374E-8328-A68BAAE0C0C9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27">
            <a:extLst>
              <a:ext uri="{FF2B5EF4-FFF2-40B4-BE49-F238E27FC236}">
                <a16:creationId xmlns:a16="http://schemas.microsoft.com/office/drawing/2014/main" id="{5BB64BF5-2AD5-A144-8C92-A8AAEC8C9C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82049" y="4845050"/>
            <a:ext cx="361951" cy="14287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FDA801-276D-624A-86BA-08BC2E4A4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275" y="4781448"/>
            <a:ext cx="884607" cy="2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05213"/>
            <a:ext cx="1737179" cy="994172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46513"/>
            <a:ext cx="5104490" cy="2586209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tabLst/>
              <a:defRPr sz="2600" b="1" i="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800"/>
              </a:lnSpc>
              <a:spcBef>
                <a:spcPts val="600"/>
              </a:spcBef>
              <a:buNone/>
              <a:tabLst/>
              <a:defRPr sz="2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5F831A-C1BA-4270-9E27-7A8F253641C5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BwD CSV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3ACD99-C65A-374E-8328-A68BAAE0C0C9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27">
            <a:extLst>
              <a:ext uri="{FF2B5EF4-FFF2-40B4-BE49-F238E27FC236}">
                <a16:creationId xmlns:a16="http://schemas.microsoft.com/office/drawing/2014/main" id="{5BB64BF5-2AD5-A144-8C92-A8AAEC8C9C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82049" y="4845050"/>
            <a:ext cx="361951" cy="14287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AA5DB0-9AD8-C144-9EA2-0B9FC3B4D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275" y="4781448"/>
            <a:ext cx="884607" cy="248438"/>
          </a:xfrm>
          <a:prstGeom prst="rect">
            <a:avLst/>
          </a:prstGeom>
        </p:spPr>
      </p:pic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1DA6B7CC-2406-1641-B803-7CBB0D0138B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325811" y="1300237"/>
            <a:ext cx="4818189" cy="2454619"/>
          </a:xfrm>
          <a:custGeom>
            <a:avLst/>
            <a:gdLst>
              <a:gd name="connsiteX0" fmla="*/ 3928499 w 4818189"/>
              <a:gd name="connsiteY0" fmla="*/ 1946225 h 2454619"/>
              <a:gd name="connsiteX1" fmla="*/ 4818189 w 4818189"/>
              <a:gd name="connsiteY1" fmla="*/ 1946225 h 2454619"/>
              <a:gd name="connsiteX2" fmla="*/ 4818189 w 4818189"/>
              <a:gd name="connsiteY2" fmla="*/ 2454619 h 2454619"/>
              <a:gd name="connsiteX3" fmla="*/ 3928499 w 4818189"/>
              <a:gd name="connsiteY3" fmla="*/ 2454619 h 2454619"/>
              <a:gd name="connsiteX4" fmla="*/ 3674302 w 4818189"/>
              <a:gd name="connsiteY4" fmla="*/ 2200422 h 2454619"/>
              <a:gd name="connsiteX5" fmla="*/ 3928499 w 4818189"/>
              <a:gd name="connsiteY5" fmla="*/ 1946225 h 2454619"/>
              <a:gd name="connsiteX6" fmla="*/ 2094403 w 4818189"/>
              <a:gd name="connsiteY6" fmla="*/ 973112 h 2454619"/>
              <a:gd name="connsiteX7" fmla="*/ 4818188 w 4818189"/>
              <a:gd name="connsiteY7" fmla="*/ 973112 h 2454619"/>
              <a:gd name="connsiteX8" fmla="*/ 4818188 w 4818189"/>
              <a:gd name="connsiteY8" fmla="*/ 1481506 h 2454619"/>
              <a:gd name="connsiteX9" fmla="*/ 2094403 w 4818189"/>
              <a:gd name="connsiteY9" fmla="*/ 1481506 h 2454619"/>
              <a:gd name="connsiteX10" fmla="*/ 1840206 w 4818189"/>
              <a:gd name="connsiteY10" fmla="*/ 1227309 h 2454619"/>
              <a:gd name="connsiteX11" fmla="*/ 2094403 w 4818189"/>
              <a:gd name="connsiteY11" fmla="*/ 973112 h 2454619"/>
              <a:gd name="connsiteX12" fmla="*/ 254197 w 4818189"/>
              <a:gd name="connsiteY12" fmla="*/ 0 h 2454619"/>
              <a:gd name="connsiteX13" fmla="*/ 4818188 w 4818189"/>
              <a:gd name="connsiteY13" fmla="*/ 0 h 2454619"/>
              <a:gd name="connsiteX14" fmla="*/ 4818188 w 4818189"/>
              <a:gd name="connsiteY14" fmla="*/ 508394 h 2454619"/>
              <a:gd name="connsiteX15" fmla="*/ 254197 w 4818189"/>
              <a:gd name="connsiteY15" fmla="*/ 508394 h 2454619"/>
              <a:gd name="connsiteX16" fmla="*/ 0 w 4818189"/>
              <a:gd name="connsiteY16" fmla="*/ 254197 h 2454619"/>
              <a:gd name="connsiteX17" fmla="*/ 254197 w 4818189"/>
              <a:gd name="connsiteY17" fmla="*/ 0 h 245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18189" h="2454619">
                <a:moveTo>
                  <a:pt x="3928499" y="1946225"/>
                </a:moveTo>
                <a:lnTo>
                  <a:pt x="4818189" y="1946225"/>
                </a:lnTo>
                <a:lnTo>
                  <a:pt x="4818189" y="2454619"/>
                </a:lnTo>
                <a:lnTo>
                  <a:pt x="3928499" y="2454619"/>
                </a:lnTo>
                <a:cubicBezTo>
                  <a:pt x="3788110" y="2454619"/>
                  <a:pt x="3674302" y="2340811"/>
                  <a:pt x="3674302" y="2200422"/>
                </a:cubicBezTo>
                <a:cubicBezTo>
                  <a:pt x="3674302" y="2060033"/>
                  <a:pt x="3788110" y="1946225"/>
                  <a:pt x="3928499" y="1946225"/>
                </a:cubicBezTo>
                <a:close/>
                <a:moveTo>
                  <a:pt x="2094403" y="973112"/>
                </a:moveTo>
                <a:lnTo>
                  <a:pt x="4818188" y="973112"/>
                </a:lnTo>
                <a:lnTo>
                  <a:pt x="4818188" y="1481506"/>
                </a:lnTo>
                <a:lnTo>
                  <a:pt x="2094403" y="1481506"/>
                </a:lnTo>
                <a:cubicBezTo>
                  <a:pt x="1954014" y="1481506"/>
                  <a:pt x="1840206" y="1367698"/>
                  <a:pt x="1840206" y="1227309"/>
                </a:cubicBezTo>
                <a:cubicBezTo>
                  <a:pt x="1840206" y="1086920"/>
                  <a:pt x="1954014" y="973112"/>
                  <a:pt x="2094403" y="973112"/>
                </a:cubicBezTo>
                <a:close/>
                <a:moveTo>
                  <a:pt x="254197" y="0"/>
                </a:moveTo>
                <a:lnTo>
                  <a:pt x="4818188" y="0"/>
                </a:lnTo>
                <a:lnTo>
                  <a:pt x="4818188" y="508394"/>
                </a:lnTo>
                <a:lnTo>
                  <a:pt x="254197" y="508394"/>
                </a:lnTo>
                <a:cubicBezTo>
                  <a:pt x="113808" y="508394"/>
                  <a:pt x="0" y="394586"/>
                  <a:pt x="0" y="254197"/>
                </a:cubicBezTo>
                <a:cubicBezTo>
                  <a:pt x="0" y="113808"/>
                  <a:pt x="113808" y="0"/>
                  <a:pt x="25419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0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</p:spTree>
    <p:extLst>
      <p:ext uri="{BB962C8B-B14F-4D97-AF65-F5344CB8AC3E}">
        <p14:creationId xmlns:p14="http://schemas.microsoft.com/office/powerpoint/2010/main" val="4906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grass, water, green&#10;&#10;Description automatically generated">
            <a:extLst>
              <a:ext uri="{FF2B5EF4-FFF2-40B4-BE49-F238E27FC236}">
                <a16:creationId xmlns:a16="http://schemas.microsoft.com/office/drawing/2014/main" id="{51D4246D-3745-4641-A2C5-909313165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46513"/>
            <a:ext cx="5104490" cy="2586209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tabLst/>
              <a:defRPr sz="26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800"/>
              </a:lnSpc>
              <a:spcBef>
                <a:spcPts val="600"/>
              </a:spcBef>
              <a:buNone/>
              <a:tabLst/>
              <a:defRPr sz="2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05213"/>
            <a:ext cx="1737179" cy="994172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FD4E08-56CC-4670-903E-21AB84D97522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BwD CSV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3ACD99-C65A-374E-8328-A68BAAE0C0C9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27">
            <a:extLst>
              <a:ext uri="{FF2B5EF4-FFF2-40B4-BE49-F238E27FC236}">
                <a16:creationId xmlns:a16="http://schemas.microsoft.com/office/drawing/2014/main" id="{5BB64BF5-2AD5-A144-8C92-A8AAEC8C9CD2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>
          <a:xfrm>
            <a:off x="8782049" y="4845050"/>
            <a:ext cx="361951" cy="14287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504AB3E-BF8F-447A-BFA1-5F231B1C6E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4119" y="2063"/>
            <a:ext cx="2139881" cy="5139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A6CBD4-5D33-4852-834C-51665CA565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61077" y="4789423"/>
            <a:ext cx="621846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CDF3AF6D-5623-1D4C-AE67-B0C3D586C29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778907" y="0"/>
            <a:ext cx="3365093" cy="5149182"/>
          </a:xfrm>
          <a:custGeom>
            <a:avLst/>
            <a:gdLst>
              <a:gd name="connsiteX0" fmla="*/ 3360824 w 3360824"/>
              <a:gd name="connsiteY0" fmla="*/ 1078100 h 5142650"/>
              <a:gd name="connsiteX1" fmla="*/ 3360824 w 3360824"/>
              <a:gd name="connsiteY1" fmla="*/ 1694710 h 5142650"/>
              <a:gd name="connsiteX2" fmla="*/ 3304597 w 3360824"/>
              <a:gd name="connsiteY2" fmla="*/ 1721796 h 5142650"/>
              <a:gd name="connsiteX3" fmla="*/ 2801361 w 3360824"/>
              <a:gd name="connsiteY3" fmla="*/ 2567322 h 5142650"/>
              <a:gd name="connsiteX4" fmla="*/ 3304597 w 3360824"/>
              <a:gd name="connsiteY4" fmla="*/ 3412848 h 5142650"/>
              <a:gd name="connsiteX5" fmla="*/ 3360824 w 3360824"/>
              <a:gd name="connsiteY5" fmla="*/ 3439934 h 5142650"/>
              <a:gd name="connsiteX6" fmla="*/ 3360824 w 3360824"/>
              <a:gd name="connsiteY6" fmla="*/ 4060697 h 5142650"/>
              <a:gd name="connsiteX7" fmla="*/ 3300131 w 3360824"/>
              <a:gd name="connsiteY7" fmla="*/ 4045091 h 5142650"/>
              <a:gd name="connsiteX8" fmla="*/ 2214454 w 3360824"/>
              <a:gd name="connsiteY8" fmla="*/ 2569398 h 5142650"/>
              <a:gd name="connsiteX9" fmla="*/ 3300131 w 3360824"/>
              <a:gd name="connsiteY9" fmla="*/ 1093706 h 5142650"/>
              <a:gd name="connsiteX10" fmla="*/ 3098117 w 3360824"/>
              <a:gd name="connsiteY10" fmla="*/ 0 h 5142650"/>
              <a:gd name="connsiteX11" fmla="*/ 3360824 w 3360824"/>
              <a:gd name="connsiteY11" fmla="*/ 0 h 5142650"/>
              <a:gd name="connsiteX12" fmla="*/ 3360824 w 3360824"/>
              <a:gd name="connsiteY12" fmla="*/ 533208 h 5142650"/>
              <a:gd name="connsiteX13" fmla="*/ 3341731 w 3360824"/>
              <a:gd name="connsiteY13" fmla="*/ 536122 h 5142650"/>
              <a:gd name="connsiteX14" fmla="*/ 1682648 w 3360824"/>
              <a:gd name="connsiteY14" fmla="*/ 2571748 h 5142650"/>
              <a:gd name="connsiteX15" fmla="*/ 3341731 w 3360824"/>
              <a:gd name="connsiteY15" fmla="*/ 4607374 h 5142650"/>
              <a:gd name="connsiteX16" fmla="*/ 3360824 w 3360824"/>
              <a:gd name="connsiteY16" fmla="*/ 4610288 h 5142650"/>
              <a:gd name="connsiteX17" fmla="*/ 3360824 w 3360824"/>
              <a:gd name="connsiteY17" fmla="*/ 5142650 h 5142650"/>
              <a:gd name="connsiteX18" fmla="*/ 3138354 w 3360824"/>
              <a:gd name="connsiteY18" fmla="*/ 5142650 h 5142650"/>
              <a:gd name="connsiteX19" fmla="*/ 2970011 w 3360824"/>
              <a:gd name="connsiteY19" fmla="*/ 5099365 h 5142650"/>
              <a:gd name="connsiteX20" fmla="*/ 1106310 w 3360824"/>
              <a:gd name="connsiteY20" fmla="*/ 2566152 h 5142650"/>
              <a:gd name="connsiteX21" fmla="*/ 2970011 w 3360824"/>
              <a:gd name="connsiteY21" fmla="*/ 32940 h 5142650"/>
              <a:gd name="connsiteX22" fmla="*/ 1027487 w 3360824"/>
              <a:gd name="connsiteY22" fmla="*/ 0 h 5142650"/>
              <a:gd name="connsiteX23" fmla="*/ 1883202 w 3360824"/>
              <a:gd name="connsiteY23" fmla="*/ 0 h 5142650"/>
              <a:gd name="connsiteX24" fmla="*/ 1734859 w 3360824"/>
              <a:gd name="connsiteY24" fmla="*/ 110929 h 5142650"/>
              <a:gd name="connsiteX25" fmla="*/ 576983 w 3360824"/>
              <a:gd name="connsiteY25" fmla="*/ 2566152 h 5142650"/>
              <a:gd name="connsiteX26" fmla="*/ 1734859 w 3360824"/>
              <a:gd name="connsiteY26" fmla="*/ 5021375 h 5142650"/>
              <a:gd name="connsiteX27" fmla="*/ 1897038 w 3360824"/>
              <a:gd name="connsiteY27" fmla="*/ 5142650 h 5142650"/>
              <a:gd name="connsiteX28" fmla="*/ 1026717 w 3360824"/>
              <a:gd name="connsiteY28" fmla="*/ 5142650 h 5142650"/>
              <a:gd name="connsiteX29" fmla="*/ 855171 w 3360824"/>
              <a:gd name="connsiteY29" fmla="*/ 4953903 h 5142650"/>
              <a:gd name="connsiteX30" fmla="*/ 0 w 3360824"/>
              <a:gd name="connsiteY30" fmla="*/ 2571749 h 5142650"/>
              <a:gd name="connsiteX31" fmla="*/ 855171 w 3360824"/>
              <a:gd name="connsiteY31" fmla="*/ 189595 h 51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60824" h="5142650">
                <a:moveTo>
                  <a:pt x="3360824" y="1078100"/>
                </a:moveTo>
                <a:lnTo>
                  <a:pt x="3360824" y="1694710"/>
                </a:lnTo>
                <a:lnTo>
                  <a:pt x="3304597" y="1721796"/>
                </a:lnTo>
                <a:cubicBezTo>
                  <a:pt x="3004847" y="1884630"/>
                  <a:pt x="2801361" y="2202213"/>
                  <a:pt x="2801361" y="2567322"/>
                </a:cubicBezTo>
                <a:cubicBezTo>
                  <a:pt x="2801361" y="2932431"/>
                  <a:pt x="3004847" y="3250014"/>
                  <a:pt x="3304597" y="3412848"/>
                </a:cubicBezTo>
                <a:lnTo>
                  <a:pt x="3360824" y="3439934"/>
                </a:lnTo>
                <a:lnTo>
                  <a:pt x="3360824" y="4060697"/>
                </a:lnTo>
                <a:lnTo>
                  <a:pt x="3300131" y="4045091"/>
                </a:lnTo>
                <a:cubicBezTo>
                  <a:pt x="2671145" y="3849456"/>
                  <a:pt x="2214454" y="3262760"/>
                  <a:pt x="2214454" y="2569398"/>
                </a:cubicBezTo>
                <a:cubicBezTo>
                  <a:pt x="2214454" y="1876037"/>
                  <a:pt x="2671145" y="1289341"/>
                  <a:pt x="3300131" y="1093706"/>
                </a:cubicBezTo>
                <a:close/>
                <a:moveTo>
                  <a:pt x="3098117" y="0"/>
                </a:moveTo>
                <a:lnTo>
                  <a:pt x="3360824" y="0"/>
                </a:lnTo>
                <a:lnTo>
                  <a:pt x="3360824" y="533208"/>
                </a:lnTo>
                <a:lnTo>
                  <a:pt x="3341731" y="536122"/>
                </a:lnTo>
                <a:cubicBezTo>
                  <a:pt x="2394894" y="729873"/>
                  <a:pt x="1682648" y="1567634"/>
                  <a:pt x="1682648" y="2571748"/>
                </a:cubicBezTo>
                <a:cubicBezTo>
                  <a:pt x="1682648" y="3575862"/>
                  <a:pt x="2394894" y="4413623"/>
                  <a:pt x="3341731" y="4607374"/>
                </a:cubicBezTo>
                <a:lnTo>
                  <a:pt x="3360824" y="4610288"/>
                </a:lnTo>
                <a:lnTo>
                  <a:pt x="3360824" y="5142650"/>
                </a:lnTo>
                <a:lnTo>
                  <a:pt x="3138354" y="5142650"/>
                </a:lnTo>
                <a:lnTo>
                  <a:pt x="2970011" y="5099365"/>
                </a:lnTo>
                <a:cubicBezTo>
                  <a:pt x="1890277" y="4763533"/>
                  <a:pt x="1106310" y="3756395"/>
                  <a:pt x="1106310" y="2566152"/>
                </a:cubicBezTo>
                <a:cubicBezTo>
                  <a:pt x="1106310" y="1375910"/>
                  <a:pt x="1890277" y="368772"/>
                  <a:pt x="2970011" y="32940"/>
                </a:cubicBezTo>
                <a:close/>
                <a:moveTo>
                  <a:pt x="1027487" y="0"/>
                </a:moveTo>
                <a:lnTo>
                  <a:pt x="1883202" y="0"/>
                </a:lnTo>
                <a:lnTo>
                  <a:pt x="1734859" y="110929"/>
                </a:lnTo>
                <a:cubicBezTo>
                  <a:pt x="1027715" y="694516"/>
                  <a:pt x="576983" y="1577697"/>
                  <a:pt x="576983" y="2566152"/>
                </a:cubicBezTo>
                <a:cubicBezTo>
                  <a:pt x="576983" y="3554607"/>
                  <a:pt x="1027715" y="4437788"/>
                  <a:pt x="1734859" y="5021375"/>
                </a:cubicBezTo>
                <a:lnTo>
                  <a:pt x="1897038" y="5142650"/>
                </a:lnTo>
                <a:lnTo>
                  <a:pt x="1026717" y="5142650"/>
                </a:lnTo>
                <a:lnTo>
                  <a:pt x="855171" y="4953903"/>
                </a:lnTo>
                <a:cubicBezTo>
                  <a:pt x="320928" y="4306550"/>
                  <a:pt x="0" y="3476627"/>
                  <a:pt x="0" y="2571749"/>
                </a:cubicBezTo>
                <a:cubicBezTo>
                  <a:pt x="0" y="1666870"/>
                  <a:pt x="320928" y="836948"/>
                  <a:pt x="855171" y="1895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13066"/>
            <a:ext cx="1737179" cy="994172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0.0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55129"/>
            <a:ext cx="5104490" cy="2586209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tabLst/>
              <a:defRPr sz="2700" b="1" i="0" cap="non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000"/>
              </a:lnSpc>
              <a:spcBef>
                <a:spcPts val="300"/>
              </a:spcBef>
              <a:buNone/>
              <a:tabLst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A7D43BF-2DE3-41B5-B5AB-BC17BEF285A4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BwD CSV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3ACD99-C65A-374E-8328-A68BAAE0C0C9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27">
            <a:extLst>
              <a:ext uri="{FF2B5EF4-FFF2-40B4-BE49-F238E27FC236}">
                <a16:creationId xmlns:a16="http://schemas.microsoft.com/office/drawing/2014/main" id="{5BB64BF5-2AD5-A144-8C92-A8AAEC8C9C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82049" y="4845050"/>
            <a:ext cx="361951" cy="142876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1ACFDD-8083-3345-AE35-39348A9F75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6309A54-B233-7C4E-B489-ED2019318C8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784293" y="658833"/>
            <a:ext cx="3359708" cy="4484667"/>
          </a:xfrm>
          <a:custGeom>
            <a:avLst/>
            <a:gdLst>
              <a:gd name="connsiteX0" fmla="*/ 302072 w 3359708"/>
              <a:gd name="connsiteY0" fmla="*/ 2183517 h 4484667"/>
              <a:gd name="connsiteX1" fmla="*/ 1513030 w 3359708"/>
              <a:gd name="connsiteY1" fmla="*/ 2823009 h 4484667"/>
              <a:gd name="connsiteX2" fmla="*/ 1824068 w 3359708"/>
              <a:gd name="connsiteY2" fmla="*/ 4073825 h 4484667"/>
              <a:gd name="connsiteX3" fmla="*/ 1894107 w 3359708"/>
              <a:gd name="connsiteY3" fmla="*/ 4432904 h 4484667"/>
              <a:gd name="connsiteX4" fmla="*/ 1907074 w 3359708"/>
              <a:gd name="connsiteY4" fmla="*/ 4484667 h 4484667"/>
              <a:gd name="connsiteX5" fmla="*/ 1304504 w 3359708"/>
              <a:gd name="connsiteY5" fmla="*/ 4484667 h 4484667"/>
              <a:gd name="connsiteX6" fmla="*/ 1265720 w 3359708"/>
              <a:gd name="connsiteY6" fmla="*/ 4110140 h 4484667"/>
              <a:gd name="connsiteX7" fmla="*/ 1097152 w 3359708"/>
              <a:gd name="connsiteY7" fmla="*/ 3198778 h 4484667"/>
              <a:gd name="connsiteX8" fmla="*/ 289736 w 3359708"/>
              <a:gd name="connsiteY8" fmla="*/ 2744689 h 4484667"/>
              <a:gd name="connsiteX9" fmla="*/ 3343 w 3359708"/>
              <a:gd name="connsiteY9" fmla="*/ 2439126 h 4484667"/>
              <a:gd name="connsiteX10" fmla="*/ 302072 w 3359708"/>
              <a:gd name="connsiteY10" fmla="*/ 2183517 h 4484667"/>
              <a:gd name="connsiteX11" fmla="*/ 329780 w 3359708"/>
              <a:gd name="connsiteY11" fmla="*/ 1081147 h 4484667"/>
              <a:gd name="connsiteX12" fmla="*/ 2306652 w 3359708"/>
              <a:gd name="connsiteY12" fmla="*/ 2040682 h 4484667"/>
              <a:gd name="connsiteX13" fmla="*/ 2914316 w 3359708"/>
              <a:gd name="connsiteY13" fmla="*/ 3875291 h 4484667"/>
              <a:gd name="connsiteX14" fmla="*/ 3013403 w 3359708"/>
              <a:gd name="connsiteY14" fmla="*/ 4406472 h 4484667"/>
              <a:gd name="connsiteX15" fmla="*/ 3050270 w 3359708"/>
              <a:gd name="connsiteY15" fmla="*/ 4484667 h 4484667"/>
              <a:gd name="connsiteX16" fmla="*/ 2436280 w 3359708"/>
              <a:gd name="connsiteY16" fmla="*/ 4484667 h 4484667"/>
              <a:gd name="connsiteX17" fmla="*/ 2424527 w 3359708"/>
              <a:gd name="connsiteY17" fmla="*/ 4420350 h 4484667"/>
              <a:gd name="connsiteX18" fmla="*/ 2342504 w 3359708"/>
              <a:gd name="connsiteY18" fmla="*/ 3882011 h 4484667"/>
              <a:gd name="connsiteX19" fmla="*/ 1834391 w 3359708"/>
              <a:gd name="connsiteY19" fmla="*/ 2375531 h 4484667"/>
              <a:gd name="connsiteX20" fmla="*/ 276908 w 3359708"/>
              <a:gd name="connsiteY20" fmla="*/ 1646143 h 4484667"/>
              <a:gd name="connsiteX21" fmla="*/ 398 w 3359708"/>
              <a:gd name="connsiteY21" fmla="*/ 1386340 h 4484667"/>
              <a:gd name="connsiteX22" fmla="*/ 329780 w 3359708"/>
              <a:gd name="connsiteY22" fmla="*/ 1081147 h 4484667"/>
              <a:gd name="connsiteX23" fmla="*/ 318071 w 3359708"/>
              <a:gd name="connsiteY23" fmla="*/ 0 h 4484667"/>
              <a:gd name="connsiteX24" fmla="*/ 2095314 w 3359708"/>
              <a:gd name="connsiteY24" fmla="*/ 479045 h 4484667"/>
              <a:gd name="connsiteX25" fmla="*/ 3359070 w 3359708"/>
              <a:gd name="connsiteY25" fmla="*/ 1645211 h 4484667"/>
              <a:gd name="connsiteX26" fmla="*/ 3359708 w 3359708"/>
              <a:gd name="connsiteY26" fmla="*/ 1847582 h 4484667"/>
              <a:gd name="connsiteX27" fmla="*/ 3359708 w 3359708"/>
              <a:gd name="connsiteY27" fmla="*/ 3161678 h 4484667"/>
              <a:gd name="connsiteX28" fmla="*/ 3304882 w 3359708"/>
              <a:gd name="connsiteY28" fmla="*/ 2927607 h 4484667"/>
              <a:gd name="connsiteX29" fmla="*/ 2126420 w 3359708"/>
              <a:gd name="connsiteY29" fmla="*/ 1182146 h 4484667"/>
              <a:gd name="connsiteX30" fmla="*/ 340808 w 3359708"/>
              <a:gd name="connsiteY30" fmla="*/ 565943 h 4484667"/>
              <a:gd name="connsiteX31" fmla="*/ 5223 w 3359708"/>
              <a:gd name="connsiteY31" fmla="*/ 275608 h 4484667"/>
              <a:gd name="connsiteX32" fmla="*/ 318071 w 3359708"/>
              <a:gd name="connsiteY32" fmla="*/ 0 h 44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359708" h="4484667">
                <a:moveTo>
                  <a:pt x="302072" y="2183517"/>
                </a:moveTo>
                <a:cubicBezTo>
                  <a:pt x="589740" y="2183589"/>
                  <a:pt x="1171508" y="2320623"/>
                  <a:pt x="1513030" y="2823009"/>
                </a:cubicBezTo>
                <a:cubicBezTo>
                  <a:pt x="1888345" y="3375108"/>
                  <a:pt x="1773954" y="3792790"/>
                  <a:pt x="1824068" y="4073825"/>
                </a:cubicBezTo>
                <a:cubicBezTo>
                  <a:pt x="1855902" y="4252343"/>
                  <a:pt x="1864331" y="4310948"/>
                  <a:pt x="1894107" y="4432904"/>
                </a:cubicBezTo>
                <a:lnTo>
                  <a:pt x="1907074" y="4484667"/>
                </a:lnTo>
                <a:lnTo>
                  <a:pt x="1304504" y="4484667"/>
                </a:lnTo>
                <a:cubicBezTo>
                  <a:pt x="1290813" y="4411594"/>
                  <a:pt x="1280615" y="4339204"/>
                  <a:pt x="1265720" y="4110140"/>
                </a:cubicBezTo>
                <a:cubicBezTo>
                  <a:pt x="1251635" y="3893514"/>
                  <a:pt x="1262329" y="3424535"/>
                  <a:pt x="1097152" y="3198778"/>
                </a:cubicBezTo>
                <a:cubicBezTo>
                  <a:pt x="826333" y="2828635"/>
                  <a:pt x="476953" y="2763143"/>
                  <a:pt x="289736" y="2744689"/>
                </a:cubicBezTo>
                <a:cubicBezTo>
                  <a:pt x="68852" y="2722916"/>
                  <a:pt x="3343" y="2572447"/>
                  <a:pt x="3343" y="2439126"/>
                </a:cubicBezTo>
                <a:cubicBezTo>
                  <a:pt x="125" y="2315594"/>
                  <a:pt x="112901" y="2163965"/>
                  <a:pt x="302072" y="2183517"/>
                </a:cubicBezTo>
                <a:close/>
                <a:moveTo>
                  <a:pt x="329780" y="1081147"/>
                </a:moveTo>
                <a:cubicBezTo>
                  <a:pt x="1213859" y="1145528"/>
                  <a:pt x="1787406" y="1481585"/>
                  <a:pt x="2306652" y="2040682"/>
                </a:cubicBezTo>
                <a:cubicBezTo>
                  <a:pt x="2738344" y="2505506"/>
                  <a:pt x="2897767" y="3417523"/>
                  <a:pt x="2914316" y="3875291"/>
                </a:cubicBezTo>
                <a:cubicBezTo>
                  <a:pt x="2924326" y="4152173"/>
                  <a:pt x="2969853" y="4304448"/>
                  <a:pt x="3013403" y="4406472"/>
                </a:cubicBezTo>
                <a:lnTo>
                  <a:pt x="3050270" y="4484667"/>
                </a:lnTo>
                <a:lnTo>
                  <a:pt x="2436280" y="4484667"/>
                </a:lnTo>
                <a:lnTo>
                  <a:pt x="2424527" y="4420350"/>
                </a:lnTo>
                <a:cubicBezTo>
                  <a:pt x="2393373" y="4272233"/>
                  <a:pt x="2352683" y="4202437"/>
                  <a:pt x="2342504" y="3882011"/>
                </a:cubicBezTo>
                <a:cubicBezTo>
                  <a:pt x="2330531" y="3505089"/>
                  <a:pt x="2218132" y="2844727"/>
                  <a:pt x="1834391" y="2375531"/>
                </a:cubicBezTo>
                <a:cubicBezTo>
                  <a:pt x="1417554" y="1865868"/>
                  <a:pt x="820815" y="1678219"/>
                  <a:pt x="276908" y="1646143"/>
                </a:cubicBezTo>
                <a:cubicBezTo>
                  <a:pt x="85721" y="1634867"/>
                  <a:pt x="-3849" y="1509779"/>
                  <a:pt x="398" y="1386340"/>
                </a:cubicBezTo>
                <a:cubicBezTo>
                  <a:pt x="-5488" y="1269219"/>
                  <a:pt x="51676" y="1060894"/>
                  <a:pt x="329780" y="1081147"/>
                </a:cubicBezTo>
                <a:close/>
                <a:moveTo>
                  <a:pt x="318071" y="0"/>
                </a:moveTo>
                <a:cubicBezTo>
                  <a:pt x="832844" y="8996"/>
                  <a:pt x="1490159" y="140934"/>
                  <a:pt x="2095314" y="479045"/>
                </a:cubicBezTo>
                <a:cubicBezTo>
                  <a:pt x="2598027" y="759920"/>
                  <a:pt x="3061013" y="1229975"/>
                  <a:pt x="3359070" y="1645211"/>
                </a:cubicBezTo>
                <a:lnTo>
                  <a:pt x="3359708" y="1847582"/>
                </a:lnTo>
                <a:lnTo>
                  <a:pt x="3359708" y="3161678"/>
                </a:lnTo>
                <a:lnTo>
                  <a:pt x="3304882" y="2927607"/>
                </a:lnTo>
                <a:cubicBezTo>
                  <a:pt x="3137254" y="2308143"/>
                  <a:pt x="2793344" y="1650165"/>
                  <a:pt x="2126420" y="1182146"/>
                </a:cubicBezTo>
                <a:cubicBezTo>
                  <a:pt x="1364221" y="647267"/>
                  <a:pt x="650448" y="577132"/>
                  <a:pt x="340808" y="565943"/>
                </a:cubicBezTo>
                <a:cubicBezTo>
                  <a:pt x="82071" y="560089"/>
                  <a:pt x="1002" y="391427"/>
                  <a:pt x="5223" y="275608"/>
                </a:cubicBezTo>
                <a:cubicBezTo>
                  <a:pt x="-629" y="165720"/>
                  <a:pt x="81846" y="5533"/>
                  <a:pt x="31807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E16FCB9-8F2A-46DA-82A3-BEEAC3404DE2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BwD CSV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3ACD99-C65A-374E-8328-A68BAAE0C0C9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27">
            <a:extLst>
              <a:ext uri="{FF2B5EF4-FFF2-40B4-BE49-F238E27FC236}">
                <a16:creationId xmlns:a16="http://schemas.microsoft.com/office/drawing/2014/main" id="{5BB64BF5-2AD5-A144-8C92-A8AAEC8C9C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82049" y="4845050"/>
            <a:ext cx="361951" cy="142876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D923F3-0DDB-DA4F-A5EF-9430CDDDED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0FAD00D-2F1B-7E43-90C1-8A92BA52F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13066"/>
            <a:ext cx="1737179" cy="994172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0.0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DC4505-07FF-1843-890E-63999C126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855129"/>
            <a:ext cx="5104490" cy="2586209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tabLst/>
              <a:defRPr sz="2700" b="1" i="0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000"/>
              </a:lnSpc>
              <a:spcBef>
                <a:spcPts val="300"/>
              </a:spcBef>
              <a:buNone/>
              <a:tabLst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639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179D63A6-FB62-CA4C-A9BF-9DF9F96E5EE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325815" y="1301551"/>
            <a:ext cx="4818186" cy="2443756"/>
          </a:xfrm>
          <a:custGeom>
            <a:avLst/>
            <a:gdLst>
              <a:gd name="connsiteX0" fmla="*/ 287383 w 5447212"/>
              <a:gd name="connsiteY0" fmla="*/ 2188028 h 2762794"/>
              <a:gd name="connsiteX1" fmla="*/ 5447212 w 5447212"/>
              <a:gd name="connsiteY1" fmla="*/ 2188028 h 2762794"/>
              <a:gd name="connsiteX2" fmla="*/ 5447212 w 5447212"/>
              <a:gd name="connsiteY2" fmla="*/ 2762794 h 2762794"/>
              <a:gd name="connsiteX3" fmla="*/ 287383 w 5447212"/>
              <a:gd name="connsiteY3" fmla="*/ 2762794 h 2762794"/>
              <a:gd name="connsiteX4" fmla="*/ 0 w 5447212"/>
              <a:gd name="connsiteY4" fmla="*/ 2475411 h 2762794"/>
              <a:gd name="connsiteX5" fmla="*/ 287383 w 5447212"/>
              <a:gd name="connsiteY5" fmla="*/ 2188028 h 2762794"/>
              <a:gd name="connsiteX6" fmla="*/ 2367831 w 5447212"/>
              <a:gd name="connsiteY6" fmla="*/ 1084217 h 2762794"/>
              <a:gd name="connsiteX7" fmla="*/ 5447212 w 5447212"/>
              <a:gd name="connsiteY7" fmla="*/ 1084217 h 2762794"/>
              <a:gd name="connsiteX8" fmla="*/ 5447212 w 5447212"/>
              <a:gd name="connsiteY8" fmla="*/ 1658983 h 2762794"/>
              <a:gd name="connsiteX9" fmla="*/ 2367831 w 5447212"/>
              <a:gd name="connsiteY9" fmla="*/ 1658983 h 2762794"/>
              <a:gd name="connsiteX10" fmla="*/ 2080448 w 5447212"/>
              <a:gd name="connsiteY10" fmla="*/ 1371600 h 2762794"/>
              <a:gd name="connsiteX11" fmla="*/ 2367831 w 5447212"/>
              <a:gd name="connsiteY11" fmla="*/ 1084217 h 2762794"/>
              <a:gd name="connsiteX12" fmla="*/ 4441371 w 5447212"/>
              <a:gd name="connsiteY12" fmla="*/ 0 h 2762794"/>
              <a:gd name="connsiteX13" fmla="*/ 5447212 w 5447212"/>
              <a:gd name="connsiteY13" fmla="*/ 0 h 2762794"/>
              <a:gd name="connsiteX14" fmla="*/ 5447212 w 5447212"/>
              <a:gd name="connsiteY14" fmla="*/ 574766 h 2762794"/>
              <a:gd name="connsiteX15" fmla="*/ 4441371 w 5447212"/>
              <a:gd name="connsiteY15" fmla="*/ 574766 h 2762794"/>
              <a:gd name="connsiteX16" fmla="*/ 4153988 w 5447212"/>
              <a:gd name="connsiteY16" fmla="*/ 287383 h 2762794"/>
              <a:gd name="connsiteX17" fmla="*/ 4441371 w 5447212"/>
              <a:gd name="connsiteY17" fmla="*/ 0 h 27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7212" h="2762794">
                <a:moveTo>
                  <a:pt x="287383" y="2188028"/>
                </a:moveTo>
                <a:lnTo>
                  <a:pt x="5447212" y="2188028"/>
                </a:lnTo>
                <a:lnTo>
                  <a:pt x="5447212" y="2762794"/>
                </a:lnTo>
                <a:lnTo>
                  <a:pt x="287383" y="2762794"/>
                </a:lnTo>
                <a:cubicBezTo>
                  <a:pt x="128666" y="2762794"/>
                  <a:pt x="0" y="2634128"/>
                  <a:pt x="0" y="2475411"/>
                </a:cubicBezTo>
                <a:cubicBezTo>
                  <a:pt x="0" y="2316694"/>
                  <a:pt x="128666" y="2188028"/>
                  <a:pt x="287383" y="2188028"/>
                </a:cubicBezTo>
                <a:close/>
                <a:moveTo>
                  <a:pt x="2367831" y="1084217"/>
                </a:moveTo>
                <a:lnTo>
                  <a:pt x="5447212" y="1084217"/>
                </a:lnTo>
                <a:lnTo>
                  <a:pt x="5447212" y="1658983"/>
                </a:lnTo>
                <a:lnTo>
                  <a:pt x="2367831" y="1658983"/>
                </a:lnTo>
                <a:cubicBezTo>
                  <a:pt x="2209114" y="1658983"/>
                  <a:pt x="2080448" y="1530317"/>
                  <a:pt x="2080448" y="1371600"/>
                </a:cubicBezTo>
                <a:cubicBezTo>
                  <a:pt x="2080448" y="1212883"/>
                  <a:pt x="2209114" y="1084217"/>
                  <a:pt x="2367831" y="1084217"/>
                </a:cubicBezTo>
                <a:close/>
                <a:moveTo>
                  <a:pt x="4441371" y="0"/>
                </a:moveTo>
                <a:lnTo>
                  <a:pt x="5447212" y="0"/>
                </a:lnTo>
                <a:lnTo>
                  <a:pt x="5447212" y="574766"/>
                </a:lnTo>
                <a:lnTo>
                  <a:pt x="4441371" y="574766"/>
                </a:lnTo>
                <a:cubicBezTo>
                  <a:pt x="4282654" y="574766"/>
                  <a:pt x="4153988" y="446100"/>
                  <a:pt x="4153988" y="287383"/>
                </a:cubicBezTo>
                <a:cubicBezTo>
                  <a:pt x="4153988" y="128666"/>
                  <a:pt x="4282654" y="0"/>
                  <a:pt x="444137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0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594A258-7127-4905-8505-DD4A65FF1E37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BwD CSV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3ACD99-C65A-374E-8328-A68BAAE0C0C9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27">
            <a:extLst>
              <a:ext uri="{FF2B5EF4-FFF2-40B4-BE49-F238E27FC236}">
                <a16:creationId xmlns:a16="http://schemas.microsoft.com/office/drawing/2014/main" id="{5BB64BF5-2AD5-A144-8C92-A8AAEC8C9C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82049" y="4845050"/>
            <a:ext cx="361951" cy="142876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2F838A-632D-DD40-94AE-E4C14EE45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A10281F-8E2C-C748-8244-6FCB7B0D9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13066"/>
            <a:ext cx="1737179" cy="994172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0.0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298752-6587-E640-9C6D-B37EEE3BA5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855129"/>
            <a:ext cx="5104490" cy="2586209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tabLst/>
              <a:defRPr sz="2700" b="1" i="0" cap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2000"/>
              </a:lnSpc>
              <a:spcBef>
                <a:spcPts val="300"/>
              </a:spcBef>
              <a:buNone/>
              <a:tabLst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259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 23">
            <a:extLst>
              <a:ext uri="{FF2B5EF4-FFF2-40B4-BE49-F238E27FC236}">
                <a16:creationId xmlns:a16="http://schemas.microsoft.com/office/drawing/2014/main" id="{56498B7F-9ED5-C141-9313-383278F4764D}"/>
              </a:ext>
            </a:extLst>
          </p:cNvPr>
          <p:cNvSpPr/>
          <p:nvPr userDrawn="1"/>
        </p:nvSpPr>
        <p:spPr>
          <a:xfrm>
            <a:off x="0" y="1700353"/>
            <a:ext cx="2475060" cy="3443147"/>
          </a:xfrm>
          <a:custGeom>
            <a:avLst/>
            <a:gdLst>
              <a:gd name="connsiteX0" fmla="*/ 2337900 w 2475060"/>
              <a:gd name="connsiteY0" fmla="*/ 1080546 h 3443147"/>
              <a:gd name="connsiteX1" fmla="*/ 2466002 w 2475060"/>
              <a:gd name="connsiteY1" fmla="*/ 1213068 h 3443147"/>
              <a:gd name="connsiteX2" fmla="*/ 2346735 w 2475060"/>
              <a:gd name="connsiteY2" fmla="*/ 1354424 h 3443147"/>
              <a:gd name="connsiteX3" fmla="*/ 1759222 w 2475060"/>
              <a:gd name="connsiteY3" fmla="*/ 2427851 h 3443147"/>
              <a:gd name="connsiteX4" fmla="*/ 1034771 w 2475060"/>
              <a:gd name="connsiteY4" fmla="*/ 3386424 h 3443147"/>
              <a:gd name="connsiteX5" fmla="*/ 950531 w 2475060"/>
              <a:gd name="connsiteY5" fmla="*/ 3443147 h 3443147"/>
              <a:gd name="connsiteX6" fmla="*/ 0 w 2475060"/>
              <a:gd name="connsiteY6" fmla="*/ 3443147 h 3443147"/>
              <a:gd name="connsiteX7" fmla="*/ 0 w 2475060"/>
              <a:gd name="connsiteY7" fmla="*/ 3409719 h 3443147"/>
              <a:gd name="connsiteX8" fmla="*/ 44477 w 2475060"/>
              <a:gd name="connsiteY8" fmla="*/ 3411519 h 3443147"/>
              <a:gd name="connsiteX9" fmla="*/ 858073 w 2475060"/>
              <a:gd name="connsiteY9" fmla="*/ 3169970 h 3443147"/>
              <a:gd name="connsiteX10" fmla="*/ 1485343 w 2475060"/>
              <a:gd name="connsiteY10" fmla="*/ 2366007 h 3443147"/>
              <a:gd name="connsiteX11" fmla="*/ 1715049 w 2475060"/>
              <a:gd name="connsiteY11" fmla="*/ 1402035 h 3443147"/>
              <a:gd name="connsiteX12" fmla="*/ 2337900 w 2475060"/>
              <a:gd name="connsiteY12" fmla="*/ 1080546 h 3443147"/>
              <a:gd name="connsiteX13" fmla="*/ 2257811 w 2475060"/>
              <a:gd name="connsiteY13" fmla="*/ 536335 h 3443147"/>
              <a:gd name="connsiteX14" fmla="*/ 2346737 w 2475060"/>
              <a:gd name="connsiteY14" fmla="*/ 544214 h 3443147"/>
              <a:gd name="connsiteX15" fmla="*/ 2474839 w 2475060"/>
              <a:gd name="connsiteY15" fmla="*/ 676736 h 3443147"/>
              <a:gd name="connsiteX16" fmla="*/ 2355572 w 2475060"/>
              <a:gd name="connsiteY16" fmla="*/ 818092 h 3443147"/>
              <a:gd name="connsiteX17" fmla="*/ 1330737 w 2475060"/>
              <a:gd name="connsiteY17" fmla="*/ 1688319 h 3443147"/>
              <a:gd name="connsiteX18" fmla="*/ 964094 w 2475060"/>
              <a:gd name="connsiteY18" fmla="*/ 2739657 h 3443147"/>
              <a:gd name="connsiteX19" fmla="*/ 44839 w 2475060"/>
              <a:gd name="connsiteY19" fmla="*/ 3149184 h 3443147"/>
              <a:gd name="connsiteX20" fmla="*/ 0 w 2475060"/>
              <a:gd name="connsiteY20" fmla="*/ 3149916 h 3443147"/>
              <a:gd name="connsiteX21" fmla="*/ 0 w 2475060"/>
              <a:gd name="connsiteY21" fmla="*/ 2854689 h 3443147"/>
              <a:gd name="connsiteX22" fmla="*/ 23918 w 2475060"/>
              <a:gd name="connsiteY22" fmla="*/ 2852572 h 3443147"/>
              <a:gd name="connsiteX23" fmla="*/ 902250 w 2475060"/>
              <a:gd name="connsiteY23" fmla="*/ 2359760 h 3443147"/>
              <a:gd name="connsiteX24" fmla="*/ 1286562 w 2475060"/>
              <a:gd name="connsiteY24" fmla="*/ 1056631 h 3443147"/>
              <a:gd name="connsiteX25" fmla="*/ 2257811 w 2475060"/>
              <a:gd name="connsiteY25" fmla="*/ 536335 h 3443147"/>
              <a:gd name="connsiteX26" fmla="*/ 2286604 w 2475060"/>
              <a:gd name="connsiteY26" fmla="*/ 72 h 3443147"/>
              <a:gd name="connsiteX27" fmla="*/ 2337900 w 2475060"/>
              <a:gd name="connsiteY27" fmla="*/ 1722 h 3443147"/>
              <a:gd name="connsiteX28" fmla="*/ 2466002 w 2475060"/>
              <a:gd name="connsiteY28" fmla="*/ 134244 h 3443147"/>
              <a:gd name="connsiteX29" fmla="*/ 2346735 w 2475060"/>
              <a:gd name="connsiteY29" fmla="*/ 275600 h 3443147"/>
              <a:gd name="connsiteX30" fmla="*/ 1140787 w 2475060"/>
              <a:gd name="connsiteY30" fmla="*/ 827774 h 3443147"/>
              <a:gd name="connsiteX31" fmla="*/ 756474 w 2475060"/>
              <a:gd name="connsiteY31" fmla="*/ 1989548 h 3443147"/>
              <a:gd name="connsiteX32" fmla="*/ 81534 w 2475060"/>
              <a:gd name="connsiteY32" fmla="*/ 2599195 h 3443147"/>
              <a:gd name="connsiteX33" fmla="*/ 0 w 2475060"/>
              <a:gd name="connsiteY33" fmla="*/ 2606738 h 3443147"/>
              <a:gd name="connsiteX34" fmla="*/ 0 w 2475060"/>
              <a:gd name="connsiteY34" fmla="*/ 2309577 h 3443147"/>
              <a:gd name="connsiteX35" fmla="*/ 3335 w 2475060"/>
              <a:gd name="connsiteY35" fmla="*/ 2309171 h 3443147"/>
              <a:gd name="connsiteX36" fmla="*/ 478178 w 2475060"/>
              <a:gd name="connsiteY36" fmla="*/ 1914452 h 3443147"/>
              <a:gd name="connsiteX37" fmla="*/ 1008265 w 2475060"/>
              <a:gd name="connsiteY37" fmla="*/ 549478 h 3443147"/>
              <a:gd name="connsiteX38" fmla="*/ 2286604 w 2475060"/>
              <a:gd name="connsiteY38" fmla="*/ 72 h 344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75060" h="3443147">
                <a:moveTo>
                  <a:pt x="2337900" y="1080546"/>
                </a:moveTo>
                <a:cubicBezTo>
                  <a:pt x="2444832" y="1086093"/>
                  <a:pt x="2467474" y="1165949"/>
                  <a:pt x="2466002" y="1213068"/>
                </a:cubicBezTo>
                <a:cubicBezTo>
                  <a:pt x="2464530" y="1260187"/>
                  <a:pt x="2463603" y="1330422"/>
                  <a:pt x="2346735" y="1354424"/>
                </a:cubicBezTo>
                <a:cubicBezTo>
                  <a:pt x="1720993" y="1482937"/>
                  <a:pt x="1921271" y="1970007"/>
                  <a:pt x="1759222" y="2427851"/>
                </a:cubicBezTo>
                <a:cubicBezTo>
                  <a:pt x="1596808" y="2886725"/>
                  <a:pt x="1321901" y="3163345"/>
                  <a:pt x="1034771" y="3386424"/>
                </a:cubicBezTo>
                <a:lnTo>
                  <a:pt x="950531" y="3443147"/>
                </a:lnTo>
                <a:lnTo>
                  <a:pt x="0" y="3443147"/>
                </a:lnTo>
                <a:lnTo>
                  <a:pt x="0" y="3409719"/>
                </a:lnTo>
                <a:lnTo>
                  <a:pt x="44477" y="3411519"/>
                </a:lnTo>
                <a:cubicBezTo>
                  <a:pt x="247048" y="3406959"/>
                  <a:pt x="637112" y="3322002"/>
                  <a:pt x="858073" y="3169970"/>
                </a:cubicBezTo>
                <a:cubicBezTo>
                  <a:pt x="1110600" y="2996219"/>
                  <a:pt x="1342514" y="2762263"/>
                  <a:pt x="1485343" y="2366007"/>
                </a:cubicBezTo>
                <a:cubicBezTo>
                  <a:pt x="1596378" y="2057959"/>
                  <a:pt x="1552150" y="1672808"/>
                  <a:pt x="1715049" y="1402035"/>
                </a:cubicBezTo>
                <a:cubicBezTo>
                  <a:pt x="1841694" y="1191524"/>
                  <a:pt x="2142262" y="1070397"/>
                  <a:pt x="2337900" y="1080546"/>
                </a:cubicBezTo>
                <a:close/>
                <a:moveTo>
                  <a:pt x="2257811" y="536335"/>
                </a:moveTo>
                <a:cubicBezTo>
                  <a:pt x="2291335" y="536446"/>
                  <a:pt x="2321234" y="539202"/>
                  <a:pt x="2346737" y="544214"/>
                </a:cubicBezTo>
                <a:cubicBezTo>
                  <a:pt x="2474104" y="569246"/>
                  <a:pt x="2476311" y="629617"/>
                  <a:pt x="2474839" y="676736"/>
                </a:cubicBezTo>
                <a:cubicBezTo>
                  <a:pt x="2473367" y="723855"/>
                  <a:pt x="2444265" y="809771"/>
                  <a:pt x="2355572" y="818092"/>
                </a:cubicBezTo>
                <a:cubicBezTo>
                  <a:pt x="2221638" y="830657"/>
                  <a:pt x="1466990" y="837437"/>
                  <a:pt x="1330737" y="1688319"/>
                </a:cubicBezTo>
                <a:cubicBezTo>
                  <a:pt x="1273346" y="2046719"/>
                  <a:pt x="1327231" y="2353141"/>
                  <a:pt x="964094" y="2739657"/>
                </a:cubicBezTo>
                <a:cubicBezTo>
                  <a:pt x="644630" y="3079688"/>
                  <a:pt x="256291" y="3140324"/>
                  <a:pt x="44839" y="3149184"/>
                </a:cubicBezTo>
                <a:lnTo>
                  <a:pt x="0" y="3149916"/>
                </a:lnTo>
                <a:lnTo>
                  <a:pt x="0" y="2854689"/>
                </a:lnTo>
                <a:lnTo>
                  <a:pt x="23918" y="2852572"/>
                </a:lnTo>
                <a:cubicBezTo>
                  <a:pt x="231196" y="2833141"/>
                  <a:pt x="698213" y="2767422"/>
                  <a:pt x="902250" y="2359760"/>
                </a:cubicBezTo>
                <a:cubicBezTo>
                  <a:pt x="1070852" y="2022897"/>
                  <a:pt x="991332" y="1413629"/>
                  <a:pt x="1286562" y="1056631"/>
                </a:cubicBezTo>
                <a:cubicBezTo>
                  <a:pt x="1610914" y="664418"/>
                  <a:pt x="2023145" y="535559"/>
                  <a:pt x="2257811" y="536335"/>
                </a:cubicBezTo>
                <a:close/>
                <a:moveTo>
                  <a:pt x="2286604" y="72"/>
                </a:moveTo>
                <a:cubicBezTo>
                  <a:pt x="2304997" y="267"/>
                  <a:pt x="2322135" y="846"/>
                  <a:pt x="2337900" y="1722"/>
                </a:cubicBezTo>
                <a:cubicBezTo>
                  <a:pt x="2443917" y="7611"/>
                  <a:pt x="2467474" y="87125"/>
                  <a:pt x="2466002" y="134244"/>
                </a:cubicBezTo>
                <a:cubicBezTo>
                  <a:pt x="2464530" y="181363"/>
                  <a:pt x="2444191" y="273955"/>
                  <a:pt x="2346735" y="275600"/>
                </a:cubicBezTo>
                <a:cubicBezTo>
                  <a:pt x="1991586" y="281594"/>
                  <a:pt x="1393625" y="465090"/>
                  <a:pt x="1140787" y="827774"/>
                </a:cubicBezTo>
                <a:cubicBezTo>
                  <a:pt x="747639" y="1391727"/>
                  <a:pt x="832102" y="1588724"/>
                  <a:pt x="756474" y="1989548"/>
                </a:cubicBezTo>
                <a:cubicBezTo>
                  <a:pt x="671922" y="2437672"/>
                  <a:pt x="307954" y="2567735"/>
                  <a:pt x="81534" y="2599195"/>
                </a:cubicBezTo>
                <a:lnTo>
                  <a:pt x="0" y="2606738"/>
                </a:lnTo>
                <a:lnTo>
                  <a:pt x="0" y="2309577"/>
                </a:lnTo>
                <a:lnTo>
                  <a:pt x="3335" y="2309171"/>
                </a:lnTo>
                <a:cubicBezTo>
                  <a:pt x="160934" y="2286309"/>
                  <a:pt x="431258" y="2213646"/>
                  <a:pt x="478178" y="1914452"/>
                </a:cubicBezTo>
                <a:cubicBezTo>
                  <a:pt x="557952" y="1405758"/>
                  <a:pt x="545723" y="1037796"/>
                  <a:pt x="1008265" y="549478"/>
                </a:cubicBezTo>
                <a:cubicBezTo>
                  <a:pt x="1452260" y="80740"/>
                  <a:pt x="2010700" y="-2855"/>
                  <a:pt x="228660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306E1105-F7D1-D043-8D42-F891DF8D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BE4B5-21A5-49C5-A2FE-4827AEF99B5C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A0FD80F-C131-8B47-AF36-6A7CA37C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6FCC177-310E-D045-A9FB-D4818244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A536A1A-FB71-4648-B01C-A8E3027D632E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468C8D5-47A5-2A4E-BCAA-021B39AD54F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47902" y="1672431"/>
            <a:ext cx="5934146" cy="236101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 lang="fr-FR" sz="2400" b="1" i="0" kern="1200" cap="none" baseline="0" dirty="0">
                <a:solidFill>
                  <a:schemeClr val="accent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" indent="0">
              <a:lnSpc>
                <a:spcPts val="1600"/>
              </a:lnSpc>
              <a:spcBef>
                <a:spcPts val="200"/>
              </a:spcBef>
              <a:buFont typeface="Arial" panose="020B0604020202020204" pitchFamily="34" charset="0"/>
              <a:buNone/>
              <a:defRPr sz="1500" b="0" i="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DD72A4-C77F-5D43-BEAC-314046434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809" y="1678542"/>
            <a:ext cx="5372015" cy="1786414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 lang="fr-FR" sz="2400" b="1" i="0" kern="1200" cap="none" baseline="0" dirty="0">
                <a:solidFill>
                  <a:schemeClr val="bg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4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306E1105-F7D1-D043-8D42-F891DF8D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7C254-C914-473B-A064-130E307928DF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A0FD80F-C131-8B47-AF36-6A7CA37C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6FCC177-310E-D045-A9FB-D4818244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A536A1A-FB71-4648-B01C-A8E3027D632E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 21">
            <a:extLst>
              <a:ext uri="{FF2B5EF4-FFF2-40B4-BE49-F238E27FC236}">
                <a16:creationId xmlns:a16="http://schemas.microsoft.com/office/drawing/2014/main" id="{6B18EDB1-0E55-214F-A2F9-6B14732DE4F4}"/>
              </a:ext>
            </a:extLst>
          </p:cNvPr>
          <p:cNvSpPr/>
          <p:nvPr userDrawn="1"/>
        </p:nvSpPr>
        <p:spPr>
          <a:xfrm>
            <a:off x="6261197" y="1765978"/>
            <a:ext cx="2882803" cy="1179647"/>
          </a:xfrm>
          <a:custGeom>
            <a:avLst/>
            <a:gdLst>
              <a:gd name="connsiteX0" fmla="*/ 1919542 w 2882803"/>
              <a:gd name="connsiteY0" fmla="*/ 942322 h 1179647"/>
              <a:gd name="connsiteX1" fmla="*/ 2882803 w 2882803"/>
              <a:gd name="connsiteY1" fmla="*/ 942322 h 1179647"/>
              <a:gd name="connsiteX2" fmla="*/ 2882803 w 2882803"/>
              <a:gd name="connsiteY2" fmla="*/ 1179647 h 1179647"/>
              <a:gd name="connsiteX3" fmla="*/ 1919542 w 2882803"/>
              <a:gd name="connsiteY3" fmla="*/ 1179647 h 1179647"/>
              <a:gd name="connsiteX4" fmla="*/ 1810204 w 2882803"/>
              <a:gd name="connsiteY4" fmla="*/ 1107173 h 1179647"/>
              <a:gd name="connsiteX5" fmla="*/ 1800879 w 2882803"/>
              <a:gd name="connsiteY5" fmla="*/ 1060985 h 1179647"/>
              <a:gd name="connsiteX6" fmla="*/ 1810204 w 2882803"/>
              <a:gd name="connsiteY6" fmla="*/ 1014796 h 1179647"/>
              <a:gd name="connsiteX7" fmla="*/ 1919542 w 2882803"/>
              <a:gd name="connsiteY7" fmla="*/ 942322 h 1179647"/>
              <a:gd name="connsiteX8" fmla="*/ 1019102 w 2882803"/>
              <a:gd name="connsiteY8" fmla="*/ 474651 h 1179647"/>
              <a:gd name="connsiteX9" fmla="*/ 2882803 w 2882803"/>
              <a:gd name="connsiteY9" fmla="*/ 474651 h 1179647"/>
              <a:gd name="connsiteX10" fmla="*/ 2882803 w 2882803"/>
              <a:gd name="connsiteY10" fmla="*/ 711977 h 1179647"/>
              <a:gd name="connsiteX11" fmla="*/ 1019102 w 2882803"/>
              <a:gd name="connsiteY11" fmla="*/ 711976 h 1179647"/>
              <a:gd name="connsiteX12" fmla="*/ 909764 w 2882803"/>
              <a:gd name="connsiteY12" fmla="*/ 639502 h 1179647"/>
              <a:gd name="connsiteX13" fmla="*/ 900439 w 2882803"/>
              <a:gd name="connsiteY13" fmla="*/ 593314 h 1179647"/>
              <a:gd name="connsiteX14" fmla="*/ 909764 w 2882803"/>
              <a:gd name="connsiteY14" fmla="*/ 547125 h 1179647"/>
              <a:gd name="connsiteX15" fmla="*/ 1019102 w 2882803"/>
              <a:gd name="connsiteY15" fmla="*/ 474651 h 1179647"/>
              <a:gd name="connsiteX16" fmla="*/ 118663 w 2882803"/>
              <a:gd name="connsiteY16" fmla="*/ 0 h 1179647"/>
              <a:gd name="connsiteX17" fmla="*/ 2882803 w 2882803"/>
              <a:gd name="connsiteY17" fmla="*/ 0 h 1179647"/>
              <a:gd name="connsiteX18" fmla="*/ 2882803 w 2882803"/>
              <a:gd name="connsiteY18" fmla="*/ 237326 h 1179647"/>
              <a:gd name="connsiteX19" fmla="*/ 118663 w 2882803"/>
              <a:gd name="connsiteY19" fmla="*/ 237325 h 1179647"/>
              <a:gd name="connsiteX20" fmla="*/ 9325 w 2882803"/>
              <a:gd name="connsiteY20" fmla="*/ 164851 h 1179647"/>
              <a:gd name="connsiteX21" fmla="*/ 0 w 2882803"/>
              <a:gd name="connsiteY21" fmla="*/ 118663 h 1179647"/>
              <a:gd name="connsiteX22" fmla="*/ 9325 w 2882803"/>
              <a:gd name="connsiteY22" fmla="*/ 72474 h 1179647"/>
              <a:gd name="connsiteX23" fmla="*/ 118663 w 2882803"/>
              <a:gd name="connsiteY23" fmla="*/ 0 h 11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82803" h="1179647">
                <a:moveTo>
                  <a:pt x="1919542" y="942322"/>
                </a:moveTo>
                <a:lnTo>
                  <a:pt x="2882803" y="942322"/>
                </a:lnTo>
                <a:lnTo>
                  <a:pt x="2882803" y="1179647"/>
                </a:lnTo>
                <a:lnTo>
                  <a:pt x="1919542" y="1179647"/>
                </a:lnTo>
                <a:cubicBezTo>
                  <a:pt x="1870390" y="1179647"/>
                  <a:pt x="1828218" y="1149763"/>
                  <a:pt x="1810204" y="1107173"/>
                </a:cubicBezTo>
                <a:lnTo>
                  <a:pt x="1800879" y="1060985"/>
                </a:lnTo>
                <a:lnTo>
                  <a:pt x="1810204" y="1014796"/>
                </a:lnTo>
                <a:cubicBezTo>
                  <a:pt x="1828218" y="972206"/>
                  <a:pt x="1870390" y="942322"/>
                  <a:pt x="1919542" y="942322"/>
                </a:cubicBezTo>
                <a:close/>
                <a:moveTo>
                  <a:pt x="1019102" y="474651"/>
                </a:moveTo>
                <a:lnTo>
                  <a:pt x="2882803" y="474651"/>
                </a:lnTo>
                <a:lnTo>
                  <a:pt x="2882803" y="711977"/>
                </a:lnTo>
                <a:lnTo>
                  <a:pt x="1019102" y="711976"/>
                </a:lnTo>
                <a:cubicBezTo>
                  <a:pt x="969950" y="711976"/>
                  <a:pt x="927778" y="682092"/>
                  <a:pt x="909764" y="639502"/>
                </a:cubicBezTo>
                <a:lnTo>
                  <a:pt x="900439" y="593314"/>
                </a:lnTo>
                <a:lnTo>
                  <a:pt x="909764" y="547125"/>
                </a:lnTo>
                <a:cubicBezTo>
                  <a:pt x="927778" y="504535"/>
                  <a:pt x="969950" y="474651"/>
                  <a:pt x="1019102" y="474651"/>
                </a:cubicBezTo>
                <a:close/>
                <a:moveTo>
                  <a:pt x="118663" y="0"/>
                </a:moveTo>
                <a:lnTo>
                  <a:pt x="2882803" y="0"/>
                </a:lnTo>
                <a:lnTo>
                  <a:pt x="2882803" y="237326"/>
                </a:lnTo>
                <a:lnTo>
                  <a:pt x="118663" y="237325"/>
                </a:lnTo>
                <a:cubicBezTo>
                  <a:pt x="69511" y="237325"/>
                  <a:pt x="27339" y="207441"/>
                  <a:pt x="9325" y="164851"/>
                </a:cubicBezTo>
                <a:lnTo>
                  <a:pt x="0" y="118663"/>
                </a:lnTo>
                <a:lnTo>
                  <a:pt x="9325" y="72474"/>
                </a:lnTo>
                <a:cubicBezTo>
                  <a:pt x="27339" y="29884"/>
                  <a:pt x="69511" y="0"/>
                  <a:pt x="1186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1A369E-3A7A-FD4F-8EBA-8E3A5A4E9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1FB10B62-C50A-824A-946A-3A98B6CDAE6E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918702"/>
            <a:ext cx="9144000" cy="4227333"/>
          </a:xfrm>
          <a:custGeom>
            <a:avLst/>
            <a:gdLst>
              <a:gd name="connsiteX0" fmla="*/ 0 w 9144000"/>
              <a:gd name="connsiteY0" fmla="*/ 2221781 h 4227333"/>
              <a:gd name="connsiteX1" fmla="*/ 149490 w 9144000"/>
              <a:gd name="connsiteY1" fmla="*/ 2243169 h 4227333"/>
              <a:gd name="connsiteX2" fmla="*/ 1145627 w 9144000"/>
              <a:gd name="connsiteY2" fmla="*/ 2920713 h 4227333"/>
              <a:gd name="connsiteX3" fmla="*/ 1408386 w 9144000"/>
              <a:gd name="connsiteY3" fmla="*/ 4040063 h 4227333"/>
              <a:gd name="connsiteX4" fmla="*/ 1427765 w 9144000"/>
              <a:gd name="connsiteY4" fmla="*/ 4211842 h 4227333"/>
              <a:gd name="connsiteX5" fmla="*/ 1431500 w 9144000"/>
              <a:gd name="connsiteY5" fmla="*/ 4227333 h 4227333"/>
              <a:gd name="connsiteX6" fmla="*/ 845532 w 9144000"/>
              <a:gd name="connsiteY6" fmla="*/ 4227333 h 4227333"/>
              <a:gd name="connsiteX7" fmla="*/ 830317 w 9144000"/>
              <a:gd name="connsiteY7" fmla="*/ 4087360 h 4227333"/>
              <a:gd name="connsiteX8" fmla="*/ 677917 w 9144000"/>
              <a:gd name="connsiteY8" fmla="*/ 3267553 h 4227333"/>
              <a:gd name="connsiteX9" fmla="*/ 41989 w 9144000"/>
              <a:gd name="connsiteY9" fmla="*/ 2806935 h 4227333"/>
              <a:gd name="connsiteX10" fmla="*/ 0 w 9144000"/>
              <a:gd name="connsiteY10" fmla="*/ 2802643 h 4227333"/>
              <a:gd name="connsiteX11" fmla="*/ 9144000 w 9144000"/>
              <a:gd name="connsiteY11" fmla="*/ 2220931 h 4227333"/>
              <a:gd name="connsiteX12" fmla="*/ 9144000 w 9144000"/>
              <a:gd name="connsiteY12" fmla="*/ 2802036 h 4227333"/>
              <a:gd name="connsiteX13" fmla="*/ 9096072 w 9144000"/>
              <a:gd name="connsiteY13" fmla="*/ 2806935 h 4227333"/>
              <a:gd name="connsiteX14" fmla="*/ 8460144 w 9144000"/>
              <a:gd name="connsiteY14" fmla="*/ 3267553 h 4227333"/>
              <a:gd name="connsiteX15" fmla="*/ 8307744 w 9144000"/>
              <a:gd name="connsiteY15" fmla="*/ 4087360 h 4227333"/>
              <a:gd name="connsiteX16" fmla="*/ 8292530 w 9144000"/>
              <a:gd name="connsiteY16" fmla="*/ 4227333 h 4227333"/>
              <a:gd name="connsiteX17" fmla="*/ 7706562 w 9144000"/>
              <a:gd name="connsiteY17" fmla="*/ 4227333 h 4227333"/>
              <a:gd name="connsiteX18" fmla="*/ 7710296 w 9144000"/>
              <a:gd name="connsiteY18" fmla="*/ 4211842 h 4227333"/>
              <a:gd name="connsiteX19" fmla="*/ 7729675 w 9144000"/>
              <a:gd name="connsiteY19" fmla="*/ 4040063 h 4227333"/>
              <a:gd name="connsiteX20" fmla="*/ 7992434 w 9144000"/>
              <a:gd name="connsiteY20" fmla="*/ 2920713 h 4227333"/>
              <a:gd name="connsiteX21" fmla="*/ 8988571 w 9144000"/>
              <a:gd name="connsiteY21" fmla="*/ 2243169 h 4227333"/>
              <a:gd name="connsiteX22" fmla="*/ 0 w 9144000"/>
              <a:gd name="connsiteY22" fmla="*/ 1104794 h 4227333"/>
              <a:gd name="connsiteX23" fmla="*/ 165974 w 9144000"/>
              <a:gd name="connsiteY23" fmla="*/ 1119775 h 4227333"/>
              <a:gd name="connsiteX24" fmla="*/ 1928648 w 9144000"/>
              <a:gd name="connsiteY24" fmla="*/ 2116670 h 4227333"/>
              <a:gd name="connsiteX25" fmla="*/ 2522483 w 9144000"/>
              <a:gd name="connsiteY25" fmla="*/ 4034808 h 4227333"/>
              <a:gd name="connsiteX26" fmla="*/ 2550730 w 9144000"/>
              <a:gd name="connsiteY26" fmla="*/ 4197062 h 4227333"/>
              <a:gd name="connsiteX27" fmla="*/ 2559027 w 9144000"/>
              <a:gd name="connsiteY27" fmla="*/ 4227333 h 4227333"/>
              <a:gd name="connsiteX28" fmla="*/ 1954460 w 9144000"/>
              <a:gd name="connsiteY28" fmla="*/ 4227333 h 4227333"/>
              <a:gd name="connsiteX29" fmla="*/ 1952297 w 9144000"/>
              <a:gd name="connsiteY29" fmla="*/ 4218739 h 4227333"/>
              <a:gd name="connsiteX30" fmla="*/ 1928648 w 9144000"/>
              <a:gd name="connsiteY30" fmla="*/ 4071594 h 4227333"/>
              <a:gd name="connsiteX31" fmla="*/ 1576552 w 9144000"/>
              <a:gd name="connsiteY31" fmla="*/ 2621166 h 4227333"/>
              <a:gd name="connsiteX32" fmla="*/ 209389 w 9144000"/>
              <a:gd name="connsiteY32" fmla="*/ 1713170 h 4227333"/>
              <a:gd name="connsiteX33" fmla="*/ 0 w 9144000"/>
              <a:gd name="connsiteY33" fmla="*/ 1690799 h 4227333"/>
              <a:gd name="connsiteX34" fmla="*/ 9144000 w 9144000"/>
              <a:gd name="connsiteY34" fmla="*/ 1104258 h 4227333"/>
              <a:gd name="connsiteX35" fmla="*/ 9144000 w 9144000"/>
              <a:gd name="connsiteY35" fmla="*/ 1690165 h 4227333"/>
              <a:gd name="connsiteX36" fmla="*/ 8928673 w 9144000"/>
              <a:gd name="connsiteY36" fmla="*/ 1713170 h 4227333"/>
              <a:gd name="connsiteX37" fmla="*/ 7561509 w 9144000"/>
              <a:gd name="connsiteY37" fmla="*/ 2621166 h 4227333"/>
              <a:gd name="connsiteX38" fmla="*/ 7209413 w 9144000"/>
              <a:gd name="connsiteY38" fmla="*/ 4071594 h 4227333"/>
              <a:gd name="connsiteX39" fmla="*/ 7185765 w 9144000"/>
              <a:gd name="connsiteY39" fmla="*/ 4218739 h 4227333"/>
              <a:gd name="connsiteX40" fmla="*/ 7183601 w 9144000"/>
              <a:gd name="connsiteY40" fmla="*/ 4227333 h 4227333"/>
              <a:gd name="connsiteX41" fmla="*/ 6579035 w 9144000"/>
              <a:gd name="connsiteY41" fmla="*/ 4227333 h 4227333"/>
              <a:gd name="connsiteX42" fmla="*/ 6587332 w 9144000"/>
              <a:gd name="connsiteY42" fmla="*/ 4197062 h 4227333"/>
              <a:gd name="connsiteX43" fmla="*/ 6615578 w 9144000"/>
              <a:gd name="connsiteY43" fmla="*/ 4034808 h 4227333"/>
              <a:gd name="connsiteX44" fmla="*/ 7209413 w 9144000"/>
              <a:gd name="connsiteY44" fmla="*/ 2116670 h 4227333"/>
              <a:gd name="connsiteX45" fmla="*/ 8972087 w 9144000"/>
              <a:gd name="connsiteY45" fmla="*/ 1119775 h 4227333"/>
              <a:gd name="connsiteX46" fmla="*/ 0 w 9144000"/>
              <a:gd name="connsiteY46" fmla="*/ 340 h 4227333"/>
              <a:gd name="connsiteX47" fmla="*/ 147696 w 9144000"/>
              <a:gd name="connsiteY47" fmla="*/ 8792 h 4227333"/>
              <a:gd name="connsiteX48" fmla="*/ 2758966 w 9144000"/>
              <a:gd name="connsiteY48" fmla="*/ 1391456 h 4227333"/>
              <a:gd name="connsiteX49" fmla="*/ 3610303 w 9144000"/>
              <a:gd name="connsiteY49" fmla="*/ 3924449 h 4227333"/>
              <a:gd name="connsiteX50" fmla="*/ 3672476 w 9144000"/>
              <a:gd name="connsiteY50" fmla="*/ 4159880 h 4227333"/>
              <a:gd name="connsiteX51" fmla="*/ 3708401 w 9144000"/>
              <a:gd name="connsiteY51" fmla="*/ 4227333 h 4227333"/>
              <a:gd name="connsiteX52" fmla="*/ 3093567 w 9144000"/>
              <a:gd name="connsiteY52" fmla="*/ 4227333 h 4227333"/>
              <a:gd name="connsiteX53" fmla="*/ 3074276 w 9144000"/>
              <a:gd name="connsiteY53" fmla="*/ 4167502 h 4227333"/>
              <a:gd name="connsiteX54" fmla="*/ 3032234 w 9144000"/>
              <a:gd name="connsiteY54" fmla="*/ 3992767 h 4227333"/>
              <a:gd name="connsiteX55" fmla="*/ 2464676 w 9144000"/>
              <a:gd name="connsiteY55" fmla="*/ 1964270 h 4227333"/>
              <a:gd name="connsiteX56" fmla="*/ 211256 w 9144000"/>
              <a:gd name="connsiteY56" fmla="*/ 607090 h 4227333"/>
              <a:gd name="connsiteX57" fmla="*/ 0 w 9144000"/>
              <a:gd name="connsiteY57" fmla="*/ 586720 h 4227333"/>
              <a:gd name="connsiteX58" fmla="*/ 9144000 w 9144000"/>
              <a:gd name="connsiteY58" fmla="*/ 0 h 4227333"/>
              <a:gd name="connsiteX59" fmla="*/ 9144000 w 9144000"/>
              <a:gd name="connsiteY59" fmla="*/ 586148 h 4227333"/>
              <a:gd name="connsiteX60" fmla="*/ 8926805 w 9144000"/>
              <a:gd name="connsiteY60" fmla="*/ 607090 h 4227333"/>
              <a:gd name="connsiteX61" fmla="*/ 6673385 w 9144000"/>
              <a:gd name="connsiteY61" fmla="*/ 1964270 h 4227333"/>
              <a:gd name="connsiteX62" fmla="*/ 6105827 w 9144000"/>
              <a:gd name="connsiteY62" fmla="*/ 3992767 h 4227333"/>
              <a:gd name="connsiteX63" fmla="*/ 6063786 w 9144000"/>
              <a:gd name="connsiteY63" fmla="*/ 4167502 h 4227333"/>
              <a:gd name="connsiteX64" fmla="*/ 6044495 w 9144000"/>
              <a:gd name="connsiteY64" fmla="*/ 4227333 h 4227333"/>
              <a:gd name="connsiteX65" fmla="*/ 5429660 w 9144000"/>
              <a:gd name="connsiteY65" fmla="*/ 4227333 h 4227333"/>
              <a:gd name="connsiteX66" fmla="*/ 5465586 w 9144000"/>
              <a:gd name="connsiteY66" fmla="*/ 4159880 h 4227333"/>
              <a:gd name="connsiteX67" fmla="*/ 5527758 w 9144000"/>
              <a:gd name="connsiteY67" fmla="*/ 3924449 h 4227333"/>
              <a:gd name="connsiteX68" fmla="*/ 6379095 w 9144000"/>
              <a:gd name="connsiteY68" fmla="*/ 1391456 h 4227333"/>
              <a:gd name="connsiteX69" fmla="*/ 8990365 w 9144000"/>
              <a:gd name="connsiteY69" fmla="*/ 8792 h 42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144000" h="4227333">
                <a:moveTo>
                  <a:pt x="0" y="2221781"/>
                </a:moveTo>
                <a:lnTo>
                  <a:pt x="149490" y="2243169"/>
                </a:lnTo>
                <a:cubicBezTo>
                  <a:pt x="562507" y="2318065"/>
                  <a:pt x="832937" y="2489687"/>
                  <a:pt x="1145627" y="2920713"/>
                </a:cubicBezTo>
                <a:cubicBezTo>
                  <a:pt x="1386489" y="3224637"/>
                  <a:pt x="1393437" y="3803604"/>
                  <a:pt x="1408386" y="4040063"/>
                </a:cubicBezTo>
                <a:cubicBezTo>
                  <a:pt x="1413204" y="4116263"/>
                  <a:pt x="1419773" y="4170348"/>
                  <a:pt x="1427765" y="4211842"/>
                </a:cubicBezTo>
                <a:lnTo>
                  <a:pt x="1431500" y="4227333"/>
                </a:lnTo>
                <a:lnTo>
                  <a:pt x="845532" y="4227333"/>
                </a:lnTo>
                <a:lnTo>
                  <a:pt x="830317" y="4087360"/>
                </a:lnTo>
                <a:cubicBezTo>
                  <a:pt x="810929" y="3908998"/>
                  <a:pt x="826481" y="3485067"/>
                  <a:pt x="677917" y="3267553"/>
                </a:cubicBezTo>
                <a:cubicBezTo>
                  <a:pt x="517744" y="3033042"/>
                  <a:pt x="313982" y="2854857"/>
                  <a:pt x="41989" y="2806935"/>
                </a:cubicBezTo>
                <a:lnTo>
                  <a:pt x="0" y="2802643"/>
                </a:lnTo>
                <a:close/>
                <a:moveTo>
                  <a:pt x="9144000" y="2220931"/>
                </a:moveTo>
                <a:lnTo>
                  <a:pt x="9144000" y="2802036"/>
                </a:lnTo>
                <a:lnTo>
                  <a:pt x="9096072" y="2806935"/>
                </a:lnTo>
                <a:cubicBezTo>
                  <a:pt x="8824080" y="2854857"/>
                  <a:pt x="8620317" y="3033042"/>
                  <a:pt x="8460144" y="3267553"/>
                </a:cubicBezTo>
                <a:cubicBezTo>
                  <a:pt x="8311580" y="3485067"/>
                  <a:pt x="8327132" y="3908998"/>
                  <a:pt x="8307744" y="4087360"/>
                </a:cubicBezTo>
                <a:lnTo>
                  <a:pt x="8292530" y="4227333"/>
                </a:lnTo>
                <a:lnTo>
                  <a:pt x="7706562" y="4227333"/>
                </a:lnTo>
                <a:lnTo>
                  <a:pt x="7710296" y="4211842"/>
                </a:lnTo>
                <a:cubicBezTo>
                  <a:pt x="7718289" y="4170348"/>
                  <a:pt x="7724858" y="4116263"/>
                  <a:pt x="7729675" y="4040063"/>
                </a:cubicBezTo>
                <a:cubicBezTo>
                  <a:pt x="7744624" y="3803604"/>
                  <a:pt x="7751572" y="3224637"/>
                  <a:pt x="7992434" y="2920713"/>
                </a:cubicBezTo>
                <a:cubicBezTo>
                  <a:pt x="8305124" y="2489687"/>
                  <a:pt x="8575554" y="2318065"/>
                  <a:pt x="8988571" y="2243169"/>
                </a:cubicBezTo>
                <a:close/>
                <a:moveTo>
                  <a:pt x="0" y="1104794"/>
                </a:moveTo>
                <a:lnTo>
                  <a:pt x="165974" y="1119775"/>
                </a:lnTo>
                <a:cubicBezTo>
                  <a:pt x="642431" y="1177451"/>
                  <a:pt x="1303504" y="1374731"/>
                  <a:pt x="1928648" y="2116670"/>
                </a:cubicBezTo>
                <a:cubicBezTo>
                  <a:pt x="2536477" y="2838059"/>
                  <a:pt x="2454165" y="3535568"/>
                  <a:pt x="2522483" y="4034808"/>
                </a:cubicBezTo>
                <a:cubicBezTo>
                  <a:pt x="2533870" y="4122395"/>
                  <a:pt x="2542628" y="4165312"/>
                  <a:pt x="2550730" y="4197062"/>
                </a:cubicBezTo>
                <a:lnTo>
                  <a:pt x="2559027" y="4227333"/>
                </a:lnTo>
                <a:lnTo>
                  <a:pt x="1954460" y="4227333"/>
                </a:lnTo>
                <a:lnTo>
                  <a:pt x="1952297" y="4218739"/>
                </a:lnTo>
                <a:cubicBezTo>
                  <a:pt x="1944414" y="4185456"/>
                  <a:pt x="1936531" y="4144291"/>
                  <a:pt x="1928648" y="4071594"/>
                </a:cubicBezTo>
                <a:cubicBezTo>
                  <a:pt x="1890986" y="3719498"/>
                  <a:pt x="1971511" y="3231744"/>
                  <a:pt x="1576552" y="2621166"/>
                </a:cubicBezTo>
                <a:cubicBezTo>
                  <a:pt x="1261522" y="2134151"/>
                  <a:pt x="792342" y="1810054"/>
                  <a:pt x="209389" y="1713170"/>
                </a:cubicBezTo>
                <a:lnTo>
                  <a:pt x="0" y="1690799"/>
                </a:lnTo>
                <a:close/>
                <a:moveTo>
                  <a:pt x="9144000" y="1104258"/>
                </a:moveTo>
                <a:lnTo>
                  <a:pt x="9144000" y="1690165"/>
                </a:lnTo>
                <a:lnTo>
                  <a:pt x="8928673" y="1713170"/>
                </a:lnTo>
                <a:cubicBezTo>
                  <a:pt x="8345719" y="1810054"/>
                  <a:pt x="7876540" y="2134151"/>
                  <a:pt x="7561509" y="2621166"/>
                </a:cubicBezTo>
                <a:cubicBezTo>
                  <a:pt x="7166550" y="3231744"/>
                  <a:pt x="7247075" y="3719498"/>
                  <a:pt x="7209413" y="4071594"/>
                </a:cubicBezTo>
                <a:cubicBezTo>
                  <a:pt x="7201530" y="4144291"/>
                  <a:pt x="7193647" y="4185456"/>
                  <a:pt x="7185765" y="4218739"/>
                </a:cubicBezTo>
                <a:lnTo>
                  <a:pt x="7183601" y="4227333"/>
                </a:lnTo>
                <a:lnTo>
                  <a:pt x="6579035" y="4227333"/>
                </a:lnTo>
                <a:lnTo>
                  <a:pt x="6587332" y="4197062"/>
                </a:lnTo>
                <a:cubicBezTo>
                  <a:pt x="6595433" y="4165312"/>
                  <a:pt x="6604192" y="4122395"/>
                  <a:pt x="6615578" y="4034808"/>
                </a:cubicBezTo>
                <a:cubicBezTo>
                  <a:pt x="6683896" y="3535568"/>
                  <a:pt x="6601584" y="2838059"/>
                  <a:pt x="7209413" y="2116670"/>
                </a:cubicBezTo>
                <a:cubicBezTo>
                  <a:pt x="7834558" y="1374731"/>
                  <a:pt x="8495630" y="1177451"/>
                  <a:pt x="8972087" y="1119775"/>
                </a:cubicBezTo>
                <a:close/>
                <a:moveTo>
                  <a:pt x="0" y="340"/>
                </a:moveTo>
                <a:lnTo>
                  <a:pt x="147696" y="8792"/>
                </a:lnTo>
                <a:cubicBezTo>
                  <a:pt x="1027072" y="81446"/>
                  <a:pt x="2039696" y="500006"/>
                  <a:pt x="2758966" y="1391456"/>
                </a:cubicBezTo>
                <a:cubicBezTo>
                  <a:pt x="3623268" y="2462656"/>
                  <a:pt x="3548441" y="3340706"/>
                  <a:pt x="3610303" y="3924449"/>
                </a:cubicBezTo>
                <a:cubicBezTo>
                  <a:pt x="3620504" y="4020704"/>
                  <a:pt x="3645028" y="4098875"/>
                  <a:pt x="3672476" y="4159880"/>
                </a:cubicBezTo>
                <a:lnTo>
                  <a:pt x="3708401" y="4227333"/>
                </a:lnTo>
                <a:lnTo>
                  <a:pt x="3093567" y="4227333"/>
                </a:lnTo>
                <a:lnTo>
                  <a:pt x="3074276" y="4167502"/>
                </a:lnTo>
                <a:cubicBezTo>
                  <a:pt x="3060262" y="4122395"/>
                  <a:pt x="3046248" y="4070719"/>
                  <a:pt x="3032234" y="3992767"/>
                </a:cubicBezTo>
                <a:cubicBezTo>
                  <a:pt x="2986689" y="3681835"/>
                  <a:pt x="3077519" y="2825720"/>
                  <a:pt x="2464676" y="1964270"/>
                </a:cubicBezTo>
                <a:cubicBezTo>
                  <a:pt x="1750893" y="960932"/>
                  <a:pt x="853868" y="688787"/>
                  <a:pt x="211256" y="607090"/>
                </a:cubicBezTo>
                <a:lnTo>
                  <a:pt x="0" y="586720"/>
                </a:lnTo>
                <a:close/>
                <a:moveTo>
                  <a:pt x="9144000" y="0"/>
                </a:moveTo>
                <a:lnTo>
                  <a:pt x="9144000" y="586148"/>
                </a:lnTo>
                <a:lnTo>
                  <a:pt x="8926805" y="607090"/>
                </a:lnTo>
                <a:cubicBezTo>
                  <a:pt x="8284194" y="688787"/>
                  <a:pt x="7387168" y="960932"/>
                  <a:pt x="6673385" y="1964270"/>
                </a:cubicBezTo>
                <a:cubicBezTo>
                  <a:pt x="6060542" y="2825720"/>
                  <a:pt x="6151372" y="3681835"/>
                  <a:pt x="6105827" y="3992767"/>
                </a:cubicBezTo>
                <a:cubicBezTo>
                  <a:pt x="6091813" y="4070719"/>
                  <a:pt x="6077799" y="4122395"/>
                  <a:pt x="6063786" y="4167502"/>
                </a:cubicBezTo>
                <a:lnTo>
                  <a:pt x="6044495" y="4227333"/>
                </a:lnTo>
                <a:lnTo>
                  <a:pt x="5429660" y="4227333"/>
                </a:lnTo>
                <a:lnTo>
                  <a:pt x="5465586" y="4159880"/>
                </a:lnTo>
                <a:cubicBezTo>
                  <a:pt x="5493034" y="4098875"/>
                  <a:pt x="5517558" y="4020704"/>
                  <a:pt x="5527758" y="3924449"/>
                </a:cubicBezTo>
                <a:cubicBezTo>
                  <a:pt x="5589620" y="3340706"/>
                  <a:pt x="5514793" y="2462656"/>
                  <a:pt x="6379095" y="1391456"/>
                </a:cubicBezTo>
                <a:cubicBezTo>
                  <a:pt x="7098365" y="500006"/>
                  <a:pt x="8110989" y="81446"/>
                  <a:pt x="8990365" y="87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1080000" anchor="b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 </a:t>
            </a:r>
            <a:br>
              <a:rPr lang="en-GB" noProof="0"/>
            </a:b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33089"/>
            <a:ext cx="6858000" cy="919015"/>
          </a:xfrm>
        </p:spPr>
        <p:txBody>
          <a:bodyPr anchor="b">
            <a:noAutofit/>
          </a:bodyPr>
          <a:lstStyle>
            <a:lvl1pPr algn="ctr">
              <a:defRPr sz="28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1960" y="1654881"/>
            <a:ext cx="4980080" cy="73313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2538688"/>
            <a:ext cx="2057400" cy="273844"/>
          </a:xfrm>
        </p:spPr>
        <p:txBody>
          <a:bodyPr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14569E5-9566-4796-9612-C1D29A17FD08}" type="datetime1">
              <a:rPr lang="en-GB" smtClean="0"/>
              <a:t>27/02/2025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A94B64-627F-104E-A83B-F993227E0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686" y="4358990"/>
            <a:ext cx="2100175" cy="5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7">
            <a:extLst>
              <a:ext uri="{FF2B5EF4-FFF2-40B4-BE49-F238E27FC236}">
                <a16:creationId xmlns:a16="http://schemas.microsoft.com/office/drawing/2014/main" id="{C5777144-6C53-FD43-B00F-F834B43873EA}"/>
              </a:ext>
            </a:extLst>
          </p:cNvPr>
          <p:cNvSpPr/>
          <p:nvPr userDrawn="1"/>
        </p:nvSpPr>
        <p:spPr>
          <a:xfrm>
            <a:off x="5783176" y="0"/>
            <a:ext cx="3360824" cy="5149325"/>
          </a:xfrm>
          <a:custGeom>
            <a:avLst/>
            <a:gdLst>
              <a:gd name="connsiteX0" fmla="*/ 3360824 w 3360824"/>
              <a:gd name="connsiteY0" fmla="*/ 1078100 h 5142650"/>
              <a:gd name="connsiteX1" fmla="*/ 3360824 w 3360824"/>
              <a:gd name="connsiteY1" fmla="*/ 1694710 h 5142650"/>
              <a:gd name="connsiteX2" fmla="*/ 3304597 w 3360824"/>
              <a:gd name="connsiteY2" fmla="*/ 1721796 h 5142650"/>
              <a:gd name="connsiteX3" fmla="*/ 2801361 w 3360824"/>
              <a:gd name="connsiteY3" fmla="*/ 2567322 h 5142650"/>
              <a:gd name="connsiteX4" fmla="*/ 3304597 w 3360824"/>
              <a:gd name="connsiteY4" fmla="*/ 3412848 h 5142650"/>
              <a:gd name="connsiteX5" fmla="*/ 3360824 w 3360824"/>
              <a:gd name="connsiteY5" fmla="*/ 3439934 h 5142650"/>
              <a:gd name="connsiteX6" fmla="*/ 3360824 w 3360824"/>
              <a:gd name="connsiteY6" fmla="*/ 4060697 h 5142650"/>
              <a:gd name="connsiteX7" fmla="*/ 3300131 w 3360824"/>
              <a:gd name="connsiteY7" fmla="*/ 4045091 h 5142650"/>
              <a:gd name="connsiteX8" fmla="*/ 2214454 w 3360824"/>
              <a:gd name="connsiteY8" fmla="*/ 2569398 h 5142650"/>
              <a:gd name="connsiteX9" fmla="*/ 3300131 w 3360824"/>
              <a:gd name="connsiteY9" fmla="*/ 1093706 h 5142650"/>
              <a:gd name="connsiteX10" fmla="*/ 3098117 w 3360824"/>
              <a:gd name="connsiteY10" fmla="*/ 0 h 5142650"/>
              <a:gd name="connsiteX11" fmla="*/ 3360824 w 3360824"/>
              <a:gd name="connsiteY11" fmla="*/ 0 h 5142650"/>
              <a:gd name="connsiteX12" fmla="*/ 3360824 w 3360824"/>
              <a:gd name="connsiteY12" fmla="*/ 533208 h 5142650"/>
              <a:gd name="connsiteX13" fmla="*/ 3341731 w 3360824"/>
              <a:gd name="connsiteY13" fmla="*/ 536122 h 5142650"/>
              <a:gd name="connsiteX14" fmla="*/ 1682648 w 3360824"/>
              <a:gd name="connsiteY14" fmla="*/ 2571748 h 5142650"/>
              <a:gd name="connsiteX15" fmla="*/ 3341731 w 3360824"/>
              <a:gd name="connsiteY15" fmla="*/ 4607374 h 5142650"/>
              <a:gd name="connsiteX16" fmla="*/ 3360824 w 3360824"/>
              <a:gd name="connsiteY16" fmla="*/ 4610288 h 5142650"/>
              <a:gd name="connsiteX17" fmla="*/ 3360824 w 3360824"/>
              <a:gd name="connsiteY17" fmla="*/ 5142650 h 5142650"/>
              <a:gd name="connsiteX18" fmla="*/ 3138354 w 3360824"/>
              <a:gd name="connsiteY18" fmla="*/ 5142650 h 5142650"/>
              <a:gd name="connsiteX19" fmla="*/ 2970011 w 3360824"/>
              <a:gd name="connsiteY19" fmla="*/ 5099365 h 5142650"/>
              <a:gd name="connsiteX20" fmla="*/ 1106310 w 3360824"/>
              <a:gd name="connsiteY20" fmla="*/ 2566152 h 5142650"/>
              <a:gd name="connsiteX21" fmla="*/ 2970011 w 3360824"/>
              <a:gd name="connsiteY21" fmla="*/ 32940 h 5142650"/>
              <a:gd name="connsiteX22" fmla="*/ 1027487 w 3360824"/>
              <a:gd name="connsiteY22" fmla="*/ 0 h 5142650"/>
              <a:gd name="connsiteX23" fmla="*/ 1883202 w 3360824"/>
              <a:gd name="connsiteY23" fmla="*/ 0 h 5142650"/>
              <a:gd name="connsiteX24" fmla="*/ 1734859 w 3360824"/>
              <a:gd name="connsiteY24" fmla="*/ 110929 h 5142650"/>
              <a:gd name="connsiteX25" fmla="*/ 576983 w 3360824"/>
              <a:gd name="connsiteY25" fmla="*/ 2566152 h 5142650"/>
              <a:gd name="connsiteX26" fmla="*/ 1734859 w 3360824"/>
              <a:gd name="connsiteY26" fmla="*/ 5021375 h 5142650"/>
              <a:gd name="connsiteX27" fmla="*/ 1897038 w 3360824"/>
              <a:gd name="connsiteY27" fmla="*/ 5142650 h 5142650"/>
              <a:gd name="connsiteX28" fmla="*/ 1026717 w 3360824"/>
              <a:gd name="connsiteY28" fmla="*/ 5142650 h 5142650"/>
              <a:gd name="connsiteX29" fmla="*/ 855171 w 3360824"/>
              <a:gd name="connsiteY29" fmla="*/ 4953903 h 5142650"/>
              <a:gd name="connsiteX30" fmla="*/ 0 w 3360824"/>
              <a:gd name="connsiteY30" fmla="*/ 2571749 h 5142650"/>
              <a:gd name="connsiteX31" fmla="*/ 855171 w 3360824"/>
              <a:gd name="connsiteY31" fmla="*/ 189595 h 51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60824" h="5142650">
                <a:moveTo>
                  <a:pt x="3360824" y="1078100"/>
                </a:moveTo>
                <a:lnTo>
                  <a:pt x="3360824" y="1694710"/>
                </a:lnTo>
                <a:lnTo>
                  <a:pt x="3304597" y="1721796"/>
                </a:lnTo>
                <a:cubicBezTo>
                  <a:pt x="3004847" y="1884630"/>
                  <a:pt x="2801361" y="2202213"/>
                  <a:pt x="2801361" y="2567322"/>
                </a:cubicBezTo>
                <a:cubicBezTo>
                  <a:pt x="2801361" y="2932431"/>
                  <a:pt x="3004847" y="3250014"/>
                  <a:pt x="3304597" y="3412848"/>
                </a:cubicBezTo>
                <a:lnTo>
                  <a:pt x="3360824" y="3439934"/>
                </a:lnTo>
                <a:lnTo>
                  <a:pt x="3360824" y="4060697"/>
                </a:lnTo>
                <a:lnTo>
                  <a:pt x="3300131" y="4045091"/>
                </a:lnTo>
                <a:cubicBezTo>
                  <a:pt x="2671145" y="3849456"/>
                  <a:pt x="2214454" y="3262760"/>
                  <a:pt x="2214454" y="2569398"/>
                </a:cubicBezTo>
                <a:cubicBezTo>
                  <a:pt x="2214454" y="1876037"/>
                  <a:pt x="2671145" y="1289341"/>
                  <a:pt x="3300131" y="1093706"/>
                </a:cubicBezTo>
                <a:close/>
                <a:moveTo>
                  <a:pt x="3098117" y="0"/>
                </a:moveTo>
                <a:lnTo>
                  <a:pt x="3360824" y="0"/>
                </a:lnTo>
                <a:lnTo>
                  <a:pt x="3360824" y="533208"/>
                </a:lnTo>
                <a:lnTo>
                  <a:pt x="3341731" y="536122"/>
                </a:lnTo>
                <a:cubicBezTo>
                  <a:pt x="2394894" y="729873"/>
                  <a:pt x="1682648" y="1567634"/>
                  <a:pt x="1682648" y="2571748"/>
                </a:cubicBezTo>
                <a:cubicBezTo>
                  <a:pt x="1682648" y="3575862"/>
                  <a:pt x="2394894" y="4413623"/>
                  <a:pt x="3341731" y="4607374"/>
                </a:cubicBezTo>
                <a:lnTo>
                  <a:pt x="3360824" y="4610288"/>
                </a:lnTo>
                <a:lnTo>
                  <a:pt x="3360824" y="5142650"/>
                </a:lnTo>
                <a:lnTo>
                  <a:pt x="3138354" y="5142650"/>
                </a:lnTo>
                <a:lnTo>
                  <a:pt x="2970011" y="5099365"/>
                </a:lnTo>
                <a:cubicBezTo>
                  <a:pt x="1890277" y="4763533"/>
                  <a:pt x="1106310" y="3756395"/>
                  <a:pt x="1106310" y="2566152"/>
                </a:cubicBezTo>
                <a:cubicBezTo>
                  <a:pt x="1106310" y="1375910"/>
                  <a:pt x="1890277" y="368772"/>
                  <a:pt x="2970011" y="32940"/>
                </a:cubicBezTo>
                <a:close/>
                <a:moveTo>
                  <a:pt x="1027487" y="0"/>
                </a:moveTo>
                <a:lnTo>
                  <a:pt x="1883202" y="0"/>
                </a:lnTo>
                <a:lnTo>
                  <a:pt x="1734859" y="110929"/>
                </a:lnTo>
                <a:cubicBezTo>
                  <a:pt x="1027715" y="694516"/>
                  <a:pt x="576983" y="1577697"/>
                  <a:pt x="576983" y="2566152"/>
                </a:cubicBezTo>
                <a:cubicBezTo>
                  <a:pt x="576983" y="3554607"/>
                  <a:pt x="1027715" y="4437788"/>
                  <a:pt x="1734859" y="5021375"/>
                </a:cubicBezTo>
                <a:lnTo>
                  <a:pt x="1897038" y="5142650"/>
                </a:lnTo>
                <a:lnTo>
                  <a:pt x="1026717" y="5142650"/>
                </a:lnTo>
                <a:lnTo>
                  <a:pt x="855171" y="4953903"/>
                </a:lnTo>
                <a:cubicBezTo>
                  <a:pt x="320928" y="4306550"/>
                  <a:pt x="0" y="3476627"/>
                  <a:pt x="0" y="2571749"/>
                </a:cubicBezTo>
                <a:cubicBezTo>
                  <a:pt x="0" y="1666870"/>
                  <a:pt x="320928" y="836948"/>
                  <a:pt x="855171" y="1895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809" y="1166192"/>
            <a:ext cx="5372015" cy="1786414"/>
          </a:xfrm>
        </p:spPr>
        <p:txBody>
          <a:bodyPr anchor="ctr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 sz="2400" b="0" i="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8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306E1105-F7D1-D043-8D42-F891DF8D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2C563-5840-4E69-80BF-706869F53FCF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A0FD80F-C131-8B47-AF36-6A7CA37C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6FCC177-310E-D045-A9FB-D4818244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A536A1A-FB71-4648-B01C-A8E3027D632E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915DB8A-10C5-514C-9F70-3EA58B5DB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1613" y="452721"/>
            <a:ext cx="4846320" cy="589823"/>
          </a:xfrm>
        </p:spPr>
        <p:txBody>
          <a:bodyPr numCol="1" spcCol="252000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Thank you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4D12C1C6-5D80-2046-BAA9-258D998A88B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 flipH="1">
            <a:off x="774197" y="1151724"/>
            <a:ext cx="7588133" cy="3994281"/>
          </a:xfrm>
          <a:custGeom>
            <a:avLst/>
            <a:gdLst>
              <a:gd name="connsiteX0" fmla="*/ 3268612 w 7588133"/>
              <a:gd name="connsiteY0" fmla="*/ 2090478 h 3994281"/>
              <a:gd name="connsiteX1" fmla="*/ 3203008 w 7588133"/>
              <a:gd name="connsiteY1" fmla="*/ 2101350 h 3994281"/>
              <a:gd name="connsiteX2" fmla="*/ 2218131 w 7588133"/>
              <a:gd name="connsiteY2" fmla="*/ 3347540 h 3994281"/>
              <a:gd name="connsiteX3" fmla="*/ 2240776 w 7588133"/>
              <a:gd name="connsiteY3" fmla="*/ 3878772 h 3994281"/>
              <a:gd name="connsiteX4" fmla="*/ 2270887 w 7588133"/>
              <a:gd name="connsiteY4" fmla="*/ 3994281 h 3994281"/>
              <a:gd name="connsiteX5" fmla="*/ 2901928 w 7588133"/>
              <a:gd name="connsiteY5" fmla="*/ 3994281 h 3994281"/>
              <a:gd name="connsiteX6" fmla="*/ 2841455 w 7588133"/>
              <a:gd name="connsiteY6" fmla="*/ 3871987 h 3994281"/>
              <a:gd name="connsiteX7" fmla="*/ 2788714 w 7588133"/>
              <a:gd name="connsiteY7" fmla="*/ 3399424 h 3994281"/>
              <a:gd name="connsiteX8" fmla="*/ 3396221 w 7588133"/>
              <a:gd name="connsiteY8" fmla="*/ 2616207 h 3994281"/>
              <a:gd name="connsiteX9" fmla="*/ 3545690 w 7588133"/>
              <a:gd name="connsiteY9" fmla="*/ 2255571 h 3994281"/>
              <a:gd name="connsiteX10" fmla="*/ 3268612 w 7588133"/>
              <a:gd name="connsiteY10" fmla="*/ 2090478 h 3994281"/>
              <a:gd name="connsiteX11" fmla="*/ 4319520 w 7588133"/>
              <a:gd name="connsiteY11" fmla="*/ 2090478 h 3994281"/>
              <a:gd name="connsiteX12" fmla="*/ 4042443 w 7588133"/>
              <a:gd name="connsiteY12" fmla="*/ 2255571 h 3994281"/>
              <a:gd name="connsiteX13" fmla="*/ 4191912 w 7588133"/>
              <a:gd name="connsiteY13" fmla="*/ 2616207 h 3994281"/>
              <a:gd name="connsiteX14" fmla="*/ 4799419 w 7588133"/>
              <a:gd name="connsiteY14" fmla="*/ 3399424 h 3994281"/>
              <a:gd name="connsiteX15" fmla="*/ 4746678 w 7588133"/>
              <a:gd name="connsiteY15" fmla="*/ 3871987 h 3994281"/>
              <a:gd name="connsiteX16" fmla="*/ 4686205 w 7588133"/>
              <a:gd name="connsiteY16" fmla="*/ 3994281 h 3994281"/>
              <a:gd name="connsiteX17" fmla="*/ 5317245 w 7588133"/>
              <a:gd name="connsiteY17" fmla="*/ 3994281 h 3994281"/>
              <a:gd name="connsiteX18" fmla="*/ 5347356 w 7588133"/>
              <a:gd name="connsiteY18" fmla="*/ 3878772 h 3994281"/>
              <a:gd name="connsiteX19" fmla="*/ 5370002 w 7588133"/>
              <a:gd name="connsiteY19" fmla="*/ 3347540 h 3994281"/>
              <a:gd name="connsiteX20" fmla="*/ 4385124 w 7588133"/>
              <a:gd name="connsiteY20" fmla="*/ 2101350 h 3994281"/>
              <a:gd name="connsiteX21" fmla="*/ 4319520 w 7588133"/>
              <a:gd name="connsiteY21" fmla="*/ 2090478 h 3994281"/>
              <a:gd name="connsiteX22" fmla="*/ 2867861 w 7588133"/>
              <a:gd name="connsiteY22" fmla="*/ 1059997 h 3994281"/>
              <a:gd name="connsiteX23" fmla="*/ 2738619 w 7588133"/>
              <a:gd name="connsiteY23" fmla="*/ 1076994 h 3994281"/>
              <a:gd name="connsiteX24" fmla="*/ 1300356 w 7588133"/>
              <a:gd name="connsiteY24" fmla="*/ 2512199 h 3994281"/>
              <a:gd name="connsiteX25" fmla="*/ 1142686 w 7588133"/>
              <a:gd name="connsiteY25" fmla="*/ 3989171 h 3994281"/>
              <a:gd name="connsiteX26" fmla="*/ 1143708 w 7588133"/>
              <a:gd name="connsiteY26" fmla="*/ 3994281 h 3994281"/>
              <a:gd name="connsiteX27" fmla="*/ 1719595 w 7588133"/>
              <a:gd name="connsiteY27" fmla="*/ 3994281 h 3994281"/>
              <a:gd name="connsiteX28" fmla="*/ 1690683 w 7588133"/>
              <a:gd name="connsiteY28" fmla="*/ 3816986 h 3994281"/>
              <a:gd name="connsiteX29" fmla="*/ 1800892 w 7588133"/>
              <a:gd name="connsiteY29" fmla="*/ 2779717 h 3994281"/>
              <a:gd name="connsiteX30" fmla="*/ 3001956 w 7588133"/>
              <a:gd name="connsiteY30" fmla="*/ 1565139 h 3994281"/>
              <a:gd name="connsiteX31" fmla="*/ 3091293 w 7588133"/>
              <a:gd name="connsiteY31" fmla="*/ 1204253 h 3994281"/>
              <a:gd name="connsiteX32" fmla="*/ 2867861 w 7588133"/>
              <a:gd name="connsiteY32" fmla="*/ 1059997 h 3994281"/>
              <a:gd name="connsiteX33" fmla="*/ 4720272 w 7588133"/>
              <a:gd name="connsiteY33" fmla="*/ 1059997 h 3994281"/>
              <a:gd name="connsiteX34" fmla="*/ 4496839 w 7588133"/>
              <a:gd name="connsiteY34" fmla="*/ 1204253 h 3994281"/>
              <a:gd name="connsiteX35" fmla="*/ 4586177 w 7588133"/>
              <a:gd name="connsiteY35" fmla="*/ 1565139 h 3994281"/>
              <a:gd name="connsiteX36" fmla="*/ 5787241 w 7588133"/>
              <a:gd name="connsiteY36" fmla="*/ 2779717 h 3994281"/>
              <a:gd name="connsiteX37" fmla="*/ 5897450 w 7588133"/>
              <a:gd name="connsiteY37" fmla="*/ 3816986 h 3994281"/>
              <a:gd name="connsiteX38" fmla="*/ 5868538 w 7588133"/>
              <a:gd name="connsiteY38" fmla="*/ 3994281 h 3994281"/>
              <a:gd name="connsiteX39" fmla="*/ 6444425 w 7588133"/>
              <a:gd name="connsiteY39" fmla="*/ 3994281 h 3994281"/>
              <a:gd name="connsiteX40" fmla="*/ 6445447 w 7588133"/>
              <a:gd name="connsiteY40" fmla="*/ 3989171 h 3994281"/>
              <a:gd name="connsiteX41" fmla="*/ 6287777 w 7588133"/>
              <a:gd name="connsiteY41" fmla="*/ 2512199 h 3994281"/>
              <a:gd name="connsiteX42" fmla="*/ 4849514 w 7588133"/>
              <a:gd name="connsiteY42" fmla="*/ 1076994 h 3994281"/>
              <a:gd name="connsiteX43" fmla="*/ 4720272 w 7588133"/>
              <a:gd name="connsiteY43" fmla="*/ 1059997 h 3994281"/>
              <a:gd name="connsiteX44" fmla="*/ 2401766 w 7588133"/>
              <a:gd name="connsiteY44" fmla="*/ 290 h 3994281"/>
              <a:gd name="connsiteX45" fmla="*/ 2212974 w 7588133"/>
              <a:gd name="connsiteY45" fmla="*/ 54765 h 3994281"/>
              <a:gd name="connsiteX46" fmla="*/ 877698 w 7588133"/>
              <a:gd name="connsiteY46" fmla="*/ 1036543 h 3994281"/>
              <a:gd name="connsiteX47" fmla="*/ 108143 w 7588133"/>
              <a:gd name="connsiteY47" fmla="*/ 2564185 h 3994281"/>
              <a:gd name="connsiteX48" fmla="*/ 4250 w 7588133"/>
              <a:gd name="connsiteY48" fmla="*/ 3887201 h 3994281"/>
              <a:gd name="connsiteX49" fmla="*/ 8345 w 7588133"/>
              <a:gd name="connsiteY49" fmla="*/ 3994281 h 3994281"/>
              <a:gd name="connsiteX50" fmla="*/ 607266 w 7588133"/>
              <a:gd name="connsiteY50" fmla="*/ 3994281 h 3994281"/>
              <a:gd name="connsiteX51" fmla="*/ 594147 w 7588133"/>
              <a:gd name="connsiteY51" fmla="*/ 3900288 h 3994281"/>
              <a:gd name="connsiteX52" fmla="*/ 1046339 w 7588133"/>
              <a:gd name="connsiteY52" fmla="*/ 1836124 h 3994281"/>
              <a:gd name="connsiteX53" fmla="*/ 2522302 w 7588133"/>
              <a:gd name="connsiteY53" fmla="*/ 565156 h 3994281"/>
              <a:gd name="connsiteX54" fmla="*/ 2650954 w 7588133"/>
              <a:gd name="connsiteY54" fmla="*/ 165669 h 3994281"/>
              <a:gd name="connsiteX55" fmla="*/ 2401766 w 7588133"/>
              <a:gd name="connsiteY55" fmla="*/ 290 h 3994281"/>
              <a:gd name="connsiteX56" fmla="*/ 5186367 w 7588133"/>
              <a:gd name="connsiteY56" fmla="*/ 290 h 3994281"/>
              <a:gd name="connsiteX57" fmla="*/ 4937179 w 7588133"/>
              <a:gd name="connsiteY57" fmla="*/ 165669 h 3994281"/>
              <a:gd name="connsiteX58" fmla="*/ 5065831 w 7588133"/>
              <a:gd name="connsiteY58" fmla="*/ 565156 h 3994281"/>
              <a:gd name="connsiteX59" fmla="*/ 6541794 w 7588133"/>
              <a:gd name="connsiteY59" fmla="*/ 1836124 h 3994281"/>
              <a:gd name="connsiteX60" fmla="*/ 6993986 w 7588133"/>
              <a:gd name="connsiteY60" fmla="*/ 3900288 h 3994281"/>
              <a:gd name="connsiteX61" fmla="*/ 6980867 w 7588133"/>
              <a:gd name="connsiteY61" fmla="*/ 3994281 h 3994281"/>
              <a:gd name="connsiteX62" fmla="*/ 7579788 w 7588133"/>
              <a:gd name="connsiteY62" fmla="*/ 3994281 h 3994281"/>
              <a:gd name="connsiteX63" fmla="*/ 7583883 w 7588133"/>
              <a:gd name="connsiteY63" fmla="*/ 3887201 h 3994281"/>
              <a:gd name="connsiteX64" fmla="*/ 7479990 w 7588133"/>
              <a:gd name="connsiteY64" fmla="*/ 2564185 h 3994281"/>
              <a:gd name="connsiteX65" fmla="*/ 6710435 w 7588133"/>
              <a:gd name="connsiteY65" fmla="*/ 1036543 h 3994281"/>
              <a:gd name="connsiteX66" fmla="*/ 5375159 w 7588133"/>
              <a:gd name="connsiteY66" fmla="*/ 54765 h 3994281"/>
              <a:gd name="connsiteX67" fmla="*/ 5186367 w 7588133"/>
              <a:gd name="connsiteY67" fmla="*/ 290 h 399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588133" h="3994281">
                <a:moveTo>
                  <a:pt x="3268612" y="2090478"/>
                </a:moveTo>
                <a:cubicBezTo>
                  <a:pt x="3247632" y="2091768"/>
                  <a:pt x="3225735" y="2095265"/>
                  <a:pt x="3203008" y="2101350"/>
                </a:cubicBezTo>
                <a:cubicBezTo>
                  <a:pt x="2585844" y="2264806"/>
                  <a:pt x="2280742" y="2957268"/>
                  <a:pt x="2218131" y="3347540"/>
                </a:cubicBezTo>
                <a:cubicBezTo>
                  <a:pt x="2189811" y="3524069"/>
                  <a:pt x="2202828" y="3707281"/>
                  <a:pt x="2240776" y="3878772"/>
                </a:cubicBezTo>
                <a:lnTo>
                  <a:pt x="2270887" y="3994281"/>
                </a:lnTo>
                <a:lnTo>
                  <a:pt x="2901928" y="3994281"/>
                </a:lnTo>
                <a:lnTo>
                  <a:pt x="2841455" y="3871987"/>
                </a:lnTo>
                <a:cubicBezTo>
                  <a:pt x="2789654" y="3729642"/>
                  <a:pt x="2768097" y="3570216"/>
                  <a:pt x="2788714" y="3399424"/>
                </a:cubicBezTo>
                <a:cubicBezTo>
                  <a:pt x="2844432" y="2937857"/>
                  <a:pt x="3201362" y="2735753"/>
                  <a:pt x="3396221" y="2616207"/>
                </a:cubicBezTo>
                <a:cubicBezTo>
                  <a:pt x="3567437" y="2511166"/>
                  <a:pt x="3577892" y="2341380"/>
                  <a:pt x="3545690" y="2255571"/>
                </a:cubicBezTo>
                <a:cubicBezTo>
                  <a:pt x="3517513" y="2180487"/>
                  <a:pt x="3415480" y="2081447"/>
                  <a:pt x="3268612" y="2090478"/>
                </a:cubicBezTo>
                <a:close/>
                <a:moveTo>
                  <a:pt x="4319520" y="2090478"/>
                </a:moveTo>
                <a:cubicBezTo>
                  <a:pt x="4172653" y="2081447"/>
                  <a:pt x="4070620" y="2180487"/>
                  <a:pt x="4042443" y="2255571"/>
                </a:cubicBezTo>
                <a:cubicBezTo>
                  <a:pt x="4010241" y="2341380"/>
                  <a:pt x="4020695" y="2511166"/>
                  <a:pt x="4191912" y="2616207"/>
                </a:cubicBezTo>
                <a:cubicBezTo>
                  <a:pt x="4386771" y="2735753"/>
                  <a:pt x="4743701" y="2937857"/>
                  <a:pt x="4799419" y="3399424"/>
                </a:cubicBezTo>
                <a:cubicBezTo>
                  <a:pt x="4820036" y="3570216"/>
                  <a:pt x="4798479" y="3729642"/>
                  <a:pt x="4746678" y="3871987"/>
                </a:cubicBezTo>
                <a:lnTo>
                  <a:pt x="4686205" y="3994281"/>
                </a:lnTo>
                <a:lnTo>
                  <a:pt x="5317245" y="3994281"/>
                </a:lnTo>
                <a:lnTo>
                  <a:pt x="5347356" y="3878772"/>
                </a:lnTo>
                <a:cubicBezTo>
                  <a:pt x="5385305" y="3707281"/>
                  <a:pt x="5398322" y="3524069"/>
                  <a:pt x="5370002" y="3347540"/>
                </a:cubicBezTo>
                <a:cubicBezTo>
                  <a:pt x="5307391" y="2957268"/>
                  <a:pt x="5002289" y="2264806"/>
                  <a:pt x="4385124" y="2101350"/>
                </a:cubicBezTo>
                <a:cubicBezTo>
                  <a:pt x="4362398" y="2095265"/>
                  <a:pt x="4340501" y="2091768"/>
                  <a:pt x="4319520" y="2090478"/>
                </a:cubicBezTo>
                <a:close/>
                <a:moveTo>
                  <a:pt x="2867861" y="1059997"/>
                </a:moveTo>
                <a:cubicBezTo>
                  <a:pt x="2829303" y="1057249"/>
                  <a:pt x="2786209" y="1061919"/>
                  <a:pt x="2738619" y="1076994"/>
                </a:cubicBezTo>
                <a:cubicBezTo>
                  <a:pt x="2386260" y="1188615"/>
                  <a:pt x="1631797" y="1709232"/>
                  <a:pt x="1300356" y="2512199"/>
                </a:cubicBezTo>
                <a:cubicBezTo>
                  <a:pt x="1067433" y="3076490"/>
                  <a:pt x="1078153" y="3605115"/>
                  <a:pt x="1142686" y="3989171"/>
                </a:cubicBezTo>
                <a:lnTo>
                  <a:pt x="1143708" y="3994281"/>
                </a:lnTo>
                <a:lnTo>
                  <a:pt x="1719595" y="3994281"/>
                </a:lnTo>
                <a:lnTo>
                  <a:pt x="1690683" y="3816986"/>
                </a:lnTo>
                <a:cubicBezTo>
                  <a:pt x="1650811" y="3506824"/>
                  <a:pt x="1658618" y="3131206"/>
                  <a:pt x="1800892" y="2779717"/>
                </a:cubicBezTo>
                <a:cubicBezTo>
                  <a:pt x="2112268" y="2010461"/>
                  <a:pt x="2694402" y="1708708"/>
                  <a:pt x="3001956" y="1565139"/>
                </a:cubicBezTo>
                <a:cubicBezTo>
                  <a:pt x="3149440" y="1496292"/>
                  <a:pt x="3135183" y="1285610"/>
                  <a:pt x="3091293" y="1204253"/>
                </a:cubicBezTo>
                <a:cubicBezTo>
                  <a:pt x="3058376" y="1143235"/>
                  <a:pt x="2983534" y="1068240"/>
                  <a:pt x="2867861" y="1059997"/>
                </a:cubicBezTo>
                <a:close/>
                <a:moveTo>
                  <a:pt x="4720272" y="1059997"/>
                </a:moveTo>
                <a:cubicBezTo>
                  <a:pt x="4604599" y="1068240"/>
                  <a:pt x="4529756" y="1143235"/>
                  <a:pt x="4496839" y="1204253"/>
                </a:cubicBezTo>
                <a:cubicBezTo>
                  <a:pt x="4452950" y="1285610"/>
                  <a:pt x="4438692" y="1496292"/>
                  <a:pt x="4586177" y="1565139"/>
                </a:cubicBezTo>
                <a:cubicBezTo>
                  <a:pt x="4893731" y="1708708"/>
                  <a:pt x="5475865" y="2010461"/>
                  <a:pt x="5787241" y="2779717"/>
                </a:cubicBezTo>
                <a:cubicBezTo>
                  <a:pt x="5929515" y="3131206"/>
                  <a:pt x="5937322" y="3506824"/>
                  <a:pt x="5897450" y="3816986"/>
                </a:cubicBezTo>
                <a:lnTo>
                  <a:pt x="5868538" y="3994281"/>
                </a:lnTo>
                <a:lnTo>
                  <a:pt x="6444425" y="3994281"/>
                </a:lnTo>
                <a:lnTo>
                  <a:pt x="6445447" y="3989171"/>
                </a:lnTo>
                <a:cubicBezTo>
                  <a:pt x="6509981" y="3605115"/>
                  <a:pt x="6520700" y="3076490"/>
                  <a:pt x="6287777" y="2512199"/>
                </a:cubicBezTo>
                <a:cubicBezTo>
                  <a:pt x="5956336" y="1709232"/>
                  <a:pt x="5201873" y="1188615"/>
                  <a:pt x="4849514" y="1076994"/>
                </a:cubicBezTo>
                <a:cubicBezTo>
                  <a:pt x="4801924" y="1061919"/>
                  <a:pt x="4758829" y="1057249"/>
                  <a:pt x="4720272" y="1059997"/>
                </a:cubicBezTo>
                <a:close/>
                <a:moveTo>
                  <a:pt x="2401766" y="290"/>
                </a:moveTo>
                <a:cubicBezTo>
                  <a:pt x="2349253" y="2569"/>
                  <a:pt x="2286859" y="18479"/>
                  <a:pt x="2212974" y="54765"/>
                </a:cubicBezTo>
                <a:cubicBezTo>
                  <a:pt x="1917431" y="199911"/>
                  <a:pt x="1228503" y="618307"/>
                  <a:pt x="877698" y="1036543"/>
                </a:cubicBezTo>
                <a:cubicBezTo>
                  <a:pt x="526893" y="1454780"/>
                  <a:pt x="250918" y="2015880"/>
                  <a:pt x="108143" y="2564185"/>
                </a:cubicBezTo>
                <a:cubicBezTo>
                  <a:pt x="1062" y="2975414"/>
                  <a:pt x="-8161" y="3439782"/>
                  <a:pt x="4250" y="3887201"/>
                </a:cubicBezTo>
                <a:lnTo>
                  <a:pt x="8345" y="3994281"/>
                </a:lnTo>
                <a:lnTo>
                  <a:pt x="607266" y="3994281"/>
                </a:lnTo>
                <a:lnTo>
                  <a:pt x="594147" y="3900288"/>
                </a:lnTo>
                <a:cubicBezTo>
                  <a:pt x="530908" y="3286320"/>
                  <a:pt x="618147" y="2564127"/>
                  <a:pt x="1046339" y="1836124"/>
                </a:cubicBezTo>
                <a:cubicBezTo>
                  <a:pt x="1548207" y="982858"/>
                  <a:pt x="2216989" y="795420"/>
                  <a:pt x="2522302" y="565156"/>
                </a:cubicBezTo>
                <a:cubicBezTo>
                  <a:pt x="2697036" y="433374"/>
                  <a:pt x="2686096" y="251571"/>
                  <a:pt x="2650954" y="165669"/>
                </a:cubicBezTo>
                <a:cubicBezTo>
                  <a:pt x="2627892" y="109295"/>
                  <a:pt x="2559302" y="-6546"/>
                  <a:pt x="2401766" y="290"/>
                </a:cubicBezTo>
                <a:close/>
                <a:moveTo>
                  <a:pt x="5186367" y="290"/>
                </a:moveTo>
                <a:cubicBezTo>
                  <a:pt x="5028831" y="-6546"/>
                  <a:pt x="4960241" y="109295"/>
                  <a:pt x="4937179" y="165669"/>
                </a:cubicBezTo>
                <a:cubicBezTo>
                  <a:pt x="4902037" y="251571"/>
                  <a:pt x="4891097" y="433374"/>
                  <a:pt x="5065831" y="565156"/>
                </a:cubicBezTo>
                <a:cubicBezTo>
                  <a:pt x="5371144" y="795420"/>
                  <a:pt x="6039926" y="982858"/>
                  <a:pt x="6541794" y="1836124"/>
                </a:cubicBezTo>
                <a:cubicBezTo>
                  <a:pt x="6969985" y="2564127"/>
                  <a:pt x="7057224" y="3286320"/>
                  <a:pt x="6993986" y="3900288"/>
                </a:cubicBezTo>
                <a:lnTo>
                  <a:pt x="6980867" y="3994281"/>
                </a:lnTo>
                <a:lnTo>
                  <a:pt x="7579788" y="3994281"/>
                </a:lnTo>
                <a:lnTo>
                  <a:pt x="7583883" y="3887201"/>
                </a:lnTo>
                <a:cubicBezTo>
                  <a:pt x="7596293" y="3439782"/>
                  <a:pt x="7587071" y="2975414"/>
                  <a:pt x="7479990" y="2564185"/>
                </a:cubicBezTo>
                <a:cubicBezTo>
                  <a:pt x="7337215" y="2015880"/>
                  <a:pt x="7061240" y="1454780"/>
                  <a:pt x="6710435" y="1036543"/>
                </a:cubicBezTo>
                <a:cubicBezTo>
                  <a:pt x="6359630" y="618307"/>
                  <a:pt x="5670702" y="199911"/>
                  <a:pt x="5375159" y="54765"/>
                </a:cubicBezTo>
                <a:cubicBezTo>
                  <a:pt x="5301274" y="18479"/>
                  <a:pt x="5238880" y="2569"/>
                  <a:pt x="5186367" y="2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04AE62-37B9-5B43-BAC6-EAD2A7F54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686" y="4358990"/>
            <a:ext cx="2100175" cy="5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880" y="1668780"/>
            <a:ext cx="4791891" cy="2690210"/>
          </a:xfrm>
        </p:spPr>
        <p:txBody>
          <a:bodyPr numCol="1" spcCol="25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71DDC28B-07F9-9345-80A0-4240542411A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"/>
            <a:ext cx="9144000" cy="5143499"/>
          </a:xfrm>
          <a:custGeom>
            <a:avLst/>
            <a:gdLst>
              <a:gd name="connsiteX0" fmla="*/ 9144000 w 9144000"/>
              <a:gd name="connsiteY0" fmla="*/ 2502238 h 5143499"/>
              <a:gd name="connsiteX1" fmla="*/ 9144000 w 9144000"/>
              <a:gd name="connsiteY1" fmla="*/ 4159151 h 5143499"/>
              <a:gd name="connsiteX2" fmla="*/ 9052727 w 9144000"/>
              <a:gd name="connsiteY2" fmla="*/ 4278252 h 5143499"/>
              <a:gd name="connsiteX3" fmla="*/ 8271003 w 9144000"/>
              <a:gd name="connsiteY3" fmla="*/ 5070794 h 5143499"/>
              <a:gd name="connsiteX4" fmla="*/ 8173415 w 9144000"/>
              <a:gd name="connsiteY4" fmla="*/ 5143499 h 5143499"/>
              <a:gd name="connsiteX5" fmla="*/ 6964543 w 9144000"/>
              <a:gd name="connsiteY5" fmla="*/ 5143499 h 5143499"/>
              <a:gd name="connsiteX6" fmla="*/ 7068675 w 9144000"/>
              <a:gd name="connsiteY6" fmla="*/ 5099561 h 5143499"/>
              <a:gd name="connsiteX7" fmla="*/ 9116350 w 9144000"/>
              <a:gd name="connsiteY7" fmla="*/ 2681798 h 5143499"/>
              <a:gd name="connsiteX8" fmla="*/ 6015039 w 9144000"/>
              <a:gd name="connsiteY8" fmla="*/ 516674 h 5143499"/>
              <a:gd name="connsiteX9" fmla="*/ 7526287 w 9144000"/>
              <a:gd name="connsiteY9" fmla="*/ 2065675 h 5143499"/>
              <a:gd name="connsiteX10" fmla="*/ 5955036 w 9144000"/>
              <a:gd name="connsiteY10" fmla="*/ 3636926 h 5143499"/>
              <a:gd name="connsiteX11" fmla="*/ 5678485 w 9144000"/>
              <a:gd name="connsiteY11" fmla="*/ 3350704 h 5143499"/>
              <a:gd name="connsiteX12" fmla="*/ 5955550 w 9144000"/>
              <a:gd name="connsiteY12" fmla="*/ 3060848 h 5143499"/>
              <a:gd name="connsiteX13" fmla="*/ 6944111 w 9144000"/>
              <a:gd name="connsiteY13" fmla="*/ 2072287 h 5143499"/>
              <a:gd name="connsiteX14" fmla="*/ 5976021 w 9144000"/>
              <a:gd name="connsiteY14" fmla="*/ 1094582 h 5143499"/>
              <a:gd name="connsiteX15" fmla="*/ 0 w 9144000"/>
              <a:gd name="connsiteY15" fmla="*/ 1087519 h 5143499"/>
              <a:gd name="connsiteX16" fmla="*/ 0 w 9144000"/>
              <a:gd name="connsiteY16" fmla="*/ 520822 h 5143499"/>
              <a:gd name="connsiteX17" fmla="*/ 8391305 w 9144000"/>
              <a:gd name="connsiteY17" fmla="*/ 0 h 5143499"/>
              <a:gd name="connsiteX18" fmla="*/ 9144000 w 9144000"/>
              <a:gd name="connsiteY18" fmla="*/ 0 h 5143499"/>
              <a:gd name="connsiteX19" fmla="*/ 9144000 w 9144000"/>
              <a:gd name="connsiteY19" fmla="*/ 1683785 h 5143499"/>
              <a:gd name="connsiteX20" fmla="*/ 9123345 w 9144000"/>
              <a:gd name="connsiteY20" fmla="*/ 1552108 h 5143499"/>
              <a:gd name="connsiteX21" fmla="*/ 8402045 w 9144000"/>
              <a:gd name="connsiteY21" fmla="*/ 12318 h 5143499"/>
              <a:gd name="connsiteX22" fmla="*/ 6263665 w 9144000"/>
              <a:gd name="connsiteY22" fmla="*/ 0 h 5143499"/>
              <a:gd name="connsiteX23" fmla="*/ 7637750 w 9144000"/>
              <a:gd name="connsiteY23" fmla="*/ 0 h 5143499"/>
              <a:gd name="connsiteX24" fmla="*/ 7687157 w 9144000"/>
              <a:gd name="connsiteY24" fmla="*/ 42887 h 5143499"/>
              <a:gd name="connsiteX25" fmla="*/ 8630113 w 9144000"/>
              <a:gd name="connsiteY25" fmla="*/ 2094238 h 5143499"/>
              <a:gd name="connsiteX26" fmla="*/ 5999928 w 9144000"/>
              <a:gd name="connsiteY26" fmla="*/ 4743675 h 5143499"/>
              <a:gd name="connsiteX27" fmla="*/ 5677842 w 9144000"/>
              <a:gd name="connsiteY27" fmla="*/ 4475210 h 5143499"/>
              <a:gd name="connsiteX28" fmla="*/ 5964116 w 9144000"/>
              <a:gd name="connsiteY28" fmla="*/ 4176503 h 5143499"/>
              <a:gd name="connsiteX29" fmla="*/ 8035781 w 9144000"/>
              <a:gd name="connsiteY29" fmla="*/ 2061975 h 5143499"/>
              <a:gd name="connsiteX30" fmla="*/ 6459878 w 9144000"/>
              <a:gd name="connsiteY30" fmla="*/ 46794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4000" h="5143499">
                <a:moveTo>
                  <a:pt x="9144000" y="2502238"/>
                </a:moveTo>
                <a:lnTo>
                  <a:pt x="9144000" y="4159151"/>
                </a:lnTo>
                <a:lnTo>
                  <a:pt x="9052727" y="4278252"/>
                </a:lnTo>
                <a:cubicBezTo>
                  <a:pt x="8781614" y="4620594"/>
                  <a:pt x="8517053" y="4876326"/>
                  <a:pt x="8271003" y="5070794"/>
                </a:cubicBezTo>
                <a:lnTo>
                  <a:pt x="8173415" y="5143499"/>
                </a:lnTo>
                <a:lnTo>
                  <a:pt x="6964543" y="5143499"/>
                </a:lnTo>
                <a:lnTo>
                  <a:pt x="7068675" y="5099561"/>
                </a:lnTo>
                <a:cubicBezTo>
                  <a:pt x="7960707" y="4697586"/>
                  <a:pt x="8872196" y="3896899"/>
                  <a:pt x="9116350" y="2681798"/>
                </a:cubicBezTo>
                <a:close/>
                <a:moveTo>
                  <a:pt x="6015039" y="516674"/>
                </a:moveTo>
                <a:cubicBezTo>
                  <a:pt x="7031232" y="516952"/>
                  <a:pt x="7536287" y="1545633"/>
                  <a:pt x="7526287" y="2065675"/>
                </a:cubicBezTo>
                <a:cubicBezTo>
                  <a:pt x="7544693" y="3274325"/>
                  <a:pt x="6329607" y="3657154"/>
                  <a:pt x="5955036" y="3636926"/>
                </a:cubicBezTo>
                <a:cubicBezTo>
                  <a:pt x="5732454" y="3624906"/>
                  <a:pt x="5685110" y="3433704"/>
                  <a:pt x="5678485" y="3350704"/>
                </a:cubicBezTo>
                <a:cubicBezTo>
                  <a:pt x="5668267" y="3222697"/>
                  <a:pt x="5790558" y="3063161"/>
                  <a:pt x="5955550" y="3060848"/>
                </a:cubicBezTo>
                <a:cubicBezTo>
                  <a:pt x="6634867" y="3051323"/>
                  <a:pt x="6940699" y="2399998"/>
                  <a:pt x="6944111" y="2072287"/>
                </a:cubicBezTo>
                <a:cubicBezTo>
                  <a:pt x="6947523" y="1744576"/>
                  <a:pt x="6661562" y="1100729"/>
                  <a:pt x="5976021" y="1094582"/>
                </a:cubicBezTo>
                <a:lnTo>
                  <a:pt x="0" y="1087519"/>
                </a:lnTo>
                <a:lnTo>
                  <a:pt x="0" y="520822"/>
                </a:lnTo>
                <a:close/>
                <a:moveTo>
                  <a:pt x="8391305" y="0"/>
                </a:moveTo>
                <a:lnTo>
                  <a:pt x="9144000" y="0"/>
                </a:lnTo>
                <a:lnTo>
                  <a:pt x="9144000" y="1683785"/>
                </a:lnTo>
                <a:lnTo>
                  <a:pt x="9123345" y="1552108"/>
                </a:lnTo>
                <a:cubicBezTo>
                  <a:pt x="9007102" y="990105"/>
                  <a:pt x="8723592" y="402685"/>
                  <a:pt x="8402045" y="12318"/>
                </a:cubicBezTo>
                <a:close/>
                <a:moveTo>
                  <a:pt x="6263665" y="0"/>
                </a:moveTo>
                <a:lnTo>
                  <a:pt x="7637750" y="0"/>
                </a:lnTo>
                <a:lnTo>
                  <a:pt x="7687157" y="42887"/>
                </a:lnTo>
                <a:cubicBezTo>
                  <a:pt x="7983512" y="302586"/>
                  <a:pt x="8630143" y="926373"/>
                  <a:pt x="8630113" y="2094238"/>
                </a:cubicBezTo>
                <a:cubicBezTo>
                  <a:pt x="8630085" y="3186465"/>
                  <a:pt x="7776169" y="4725358"/>
                  <a:pt x="5999928" y="4743675"/>
                </a:cubicBezTo>
                <a:cubicBezTo>
                  <a:pt x="5730387" y="4746455"/>
                  <a:pt x="5683811" y="4569739"/>
                  <a:pt x="5677842" y="4475210"/>
                </a:cubicBezTo>
                <a:cubicBezTo>
                  <a:pt x="5671873" y="4380681"/>
                  <a:pt x="5736701" y="4197967"/>
                  <a:pt x="5964116" y="4176503"/>
                </a:cubicBezTo>
                <a:cubicBezTo>
                  <a:pt x="7666374" y="4015842"/>
                  <a:pt x="8016123" y="2744588"/>
                  <a:pt x="8035781" y="2061975"/>
                </a:cubicBezTo>
                <a:cubicBezTo>
                  <a:pt x="8057968" y="1291541"/>
                  <a:pt x="7498285" y="346282"/>
                  <a:pt x="6459878" y="467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66F5CB-4DD3-484F-9D89-464D6F6863A4}"/>
              </a:ext>
            </a:extLst>
          </p:cNvPr>
          <p:cNvSpPr txBox="1"/>
          <p:nvPr userDrawn="1"/>
        </p:nvSpPr>
        <p:spPr>
          <a:xfrm>
            <a:off x="563880" y="4561681"/>
            <a:ext cx="1409700" cy="2693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300" noProof="0" dirty="0">
                <a:solidFill>
                  <a:schemeClr val="bg1"/>
                </a:solidFill>
              </a:rPr>
              <a:t>suez.co.uk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8E299E-6BB3-AD47-B66F-DCD879A52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686" y="4358990"/>
            <a:ext cx="2100175" cy="5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3F7701D-506A-6944-B3D0-26606765AC1B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52CD2EF-4894-AF42-9F96-618ACE5D2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85EAD7-6AE2-3248-AB34-C3D54B8A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70CC0-DB2B-4F5F-B553-3B36F3A35759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8AD214-24A8-9240-8ED6-6C6BBFC8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41CE44-C4D3-1F4A-8CFB-7CBCD3F7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155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2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2" spcCol="25200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5pPr marL="223838" indent="-217488">
              <a:tabLst/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81CBB-0DF3-4FC4-A81A-2564F66308F5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D9657C1-EDC4-1746-ABA9-FFAD568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2B2C3B-0CB3-6F48-9EFE-50C69AC0DB44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F277F4-ED7A-BB4B-A7E5-CA5D38AD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A0B56D-CF40-4F47-96DD-9E3908E3C789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D73CB0-41F9-4F88-B8D0-854BCCC0FB84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D9657C1-EDC4-1746-ABA9-FFAD568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2B2C3B-0CB3-6F48-9EFE-50C69AC0DB44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F277F4-ED7A-BB4B-A7E5-CA5D38AD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A0B56D-CF40-4F47-96DD-9E3908E3C789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DD1DF0-0935-4F98-A50C-0D6CE8E0B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6809" y="1166191"/>
            <a:ext cx="8465239" cy="3466532"/>
          </a:xfrm>
        </p:spPr>
        <p:txBody>
          <a:bodyPr numCol="1" spcCol="25200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5pPr marL="223838" indent="-217488">
              <a:tabLst/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4946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+ picture 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5EF1A4D5-9706-574E-BBF4-CC0A1F657EA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94031" y="0"/>
            <a:ext cx="414997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9" y="0"/>
            <a:ext cx="4455437" cy="755374"/>
          </a:xfrm>
        </p:spPr>
        <p:txBody>
          <a:bodyPr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809" y="1166190"/>
            <a:ext cx="4455423" cy="1023099"/>
          </a:xfrm>
        </p:spPr>
        <p:txBody>
          <a:bodyPr numCol="1" spcCol="25200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3pPr marL="6350" indent="0">
              <a:buNone/>
              <a:defRPr/>
            </a:lvl3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2BF8B-8C09-4A48-983A-22E776FA67F0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D9657C1-EDC4-1746-ABA9-FFAD568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2B2C3B-0CB3-6F48-9EFE-50C69AC0DB44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F277F4-ED7A-BB4B-A7E5-CA5D38AD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3C3F53-A260-3843-AF04-90F9E7C030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809" y="2195918"/>
            <a:ext cx="4455423" cy="2451709"/>
          </a:xfrm>
        </p:spPr>
        <p:txBody>
          <a:bodyPr numCol="1" spcCol="252000">
            <a:noAutofit/>
          </a:bodyPr>
          <a:lstStyle>
            <a:lvl1pPr marL="171450" indent="-171450">
              <a:lnSpc>
                <a:spcPts val="1300"/>
              </a:lnSpc>
              <a:spcBef>
                <a:spcPts val="1500"/>
              </a:spcBef>
              <a:buSzPct val="115000"/>
              <a:buFontTx/>
              <a:buBlip>
                <a:blip r:embed="rId3"/>
              </a:buBlip>
              <a:defRPr lang="fr-FR" sz="1200" b="1" i="0" kern="1200" cap="all" baseline="0" dirty="0">
                <a:solidFill>
                  <a:schemeClr val="accent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lnSpc>
                <a:spcPts val="1600"/>
              </a:lnSpc>
              <a:spcBef>
                <a:spcPts val="600"/>
              </a:spcBef>
              <a:defRPr lang="fr-FR" sz="1400" b="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2250" indent="-215900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lang="fr-FR" sz="14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92100" indent="-1079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300"/>
            </a:lvl4pPr>
            <a:lvl5pPr marL="401638" indent="-88900">
              <a:lnSpc>
                <a:spcPts val="1300"/>
              </a:lnSpc>
              <a:spcBef>
                <a:spcPts val="600"/>
              </a:spcBef>
              <a:buClr>
                <a:schemeClr val="accent2"/>
              </a:buClr>
              <a:buFont typeface="Police système Courant"/>
              <a:buChar char="-"/>
              <a:tabLst/>
              <a:defRPr sz="1200"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BCA7D5F-7208-B940-92A1-D4B0E5512432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4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+ picture 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5EF1A4D5-9706-574E-BBF4-CC0A1F657EA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4155163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</a:t>
            </a:r>
            <a:br>
              <a:rPr lang="en-GB" noProof="0"/>
            </a:br>
            <a:r>
              <a:rPr lang="en-GB" noProof="0"/>
              <a:t>background position </a:t>
            </a:r>
            <a:br>
              <a:rPr lang="en-GB" noProof="0"/>
            </a:br>
            <a:r>
              <a:rPr lang="en-GB" noProof="0"/>
              <a:t>(right click with the mouse / </a:t>
            </a:r>
            <a:br>
              <a:rPr lang="en-GB" noProof="0"/>
            </a:br>
            <a:r>
              <a:rPr lang="en-GB" noProof="0"/>
              <a:t>send to back)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1668" y="0"/>
            <a:ext cx="4455437" cy="755374"/>
          </a:xfrm>
        </p:spPr>
        <p:txBody>
          <a:bodyPr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1668" y="1166190"/>
            <a:ext cx="4455423" cy="1023095"/>
          </a:xfrm>
        </p:spPr>
        <p:txBody>
          <a:bodyPr numCol="1" spcCol="25200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3pPr marL="6350" indent="0">
              <a:buNone/>
              <a:defRPr/>
            </a:lvl3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7565BD-52F2-41F6-BB04-B7D198916B7A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D9657C1-EDC4-1746-ABA9-FFAD568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2B2C3B-0CB3-6F48-9EFE-50C69AC0DB44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F277F4-ED7A-BB4B-A7E5-CA5D38AD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3C3F53-A260-3843-AF04-90F9E7C030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668" y="2195918"/>
            <a:ext cx="4455423" cy="2451709"/>
          </a:xfrm>
        </p:spPr>
        <p:txBody>
          <a:bodyPr numCol="1" spcCol="252000">
            <a:noAutofit/>
          </a:bodyPr>
          <a:lstStyle>
            <a:lvl1pPr marL="171450" indent="-171450">
              <a:lnSpc>
                <a:spcPts val="1300"/>
              </a:lnSpc>
              <a:spcBef>
                <a:spcPts val="1500"/>
              </a:spcBef>
              <a:buSzPct val="115000"/>
              <a:buFontTx/>
              <a:buBlip>
                <a:blip r:embed="rId3"/>
              </a:buBlip>
              <a:defRPr lang="fr-FR" sz="1200" b="1" i="0" kern="1200" cap="all" baseline="0" dirty="0">
                <a:solidFill>
                  <a:schemeClr val="accent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lnSpc>
                <a:spcPts val="1600"/>
              </a:lnSpc>
              <a:spcBef>
                <a:spcPts val="600"/>
              </a:spcBef>
              <a:defRPr lang="fr-FR" sz="1400" b="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2250" indent="-215900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lang="fr-FR" sz="14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92100" indent="-1079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300"/>
            </a:lvl4pPr>
            <a:lvl5pPr marL="401638" indent="-88900">
              <a:lnSpc>
                <a:spcPts val="1300"/>
              </a:lnSpc>
              <a:spcBef>
                <a:spcPts val="600"/>
              </a:spcBef>
              <a:buClr>
                <a:schemeClr val="accent2"/>
              </a:buClr>
              <a:buFont typeface="Police système Courant"/>
              <a:buChar char="-"/>
              <a:tabLst/>
              <a:defRPr sz="1200"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1295896-EEBD-6C4D-9F0D-BEDCB168B259}"/>
              </a:ext>
            </a:extLst>
          </p:cNvPr>
          <p:cNvCxnSpPr>
            <a:cxnSpLocks/>
          </p:cNvCxnSpPr>
          <p:nvPr userDrawn="1"/>
        </p:nvCxnSpPr>
        <p:spPr>
          <a:xfrm>
            <a:off x="4481668" y="762000"/>
            <a:ext cx="286440" cy="0"/>
          </a:xfrm>
          <a:prstGeom prst="line">
            <a:avLst/>
          </a:prstGeom>
          <a:ln w="317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+ pictur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9" y="0"/>
            <a:ext cx="8326628" cy="7553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B5C43-B93B-4214-A6CE-3AF1298B7B76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D9657C1-EDC4-1746-ABA9-FFAD568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2B2C3B-0CB3-6F48-9EFE-50C69AC0DB44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F277F4-ED7A-BB4B-A7E5-CA5D38AD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16" name="Espace réservé pour une image  16">
            <a:extLst>
              <a:ext uri="{FF2B5EF4-FFF2-40B4-BE49-F238E27FC236}">
                <a16:creationId xmlns:a16="http://schemas.microsoft.com/office/drawing/2014/main" id="{30BCD084-8709-2844-B9EF-1E2E6E8F8D2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76800" y="1254847"/>
            <a:ext cx="2278213" cy="1501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CCEB055-1883-4344-9D7A-3FD6A8937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6417" y="1261123"/>
            <a:ext cx="1305712" cy="14954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Legend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5ECEEA8C-B298-C644-B2AD-A3D825566D2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45296" y="2930134"/>
            <a:ext cx="2278213" cy="1501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Select the icon to insert </a:t>
            </a:r>
            <a:br>
              <a:rPr lang="en-GB" noProof="0" dirty="0"/>
            </a:br>
            <a:r>
              <a:rPr lang="en-GB" noProof="0" dirty="0"/>
              <a:t>a picture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0B6BD579-A4A0-C74B-A7B0-C6FBCE54CD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6800" y="2930134"/>
            <a:ext cx="1417209" cy="14954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Legend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8933190-8349-A044-AB68-8B431143CA59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F515F02-5579-43EA-9574-940A101624F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16811" y="1248126"/>
            <a:ext cx="4308586" cy="3399500"/>
          </a:xfrm>
        </p:spPr>
        <p:txBody>
          <a:bodyPr numCol="1" spcCol="252000">
            <a:noAutofit/>
          </a:bodyPr>
          <a:lstStyle>
            <a:lvl1pPr marL="171450" indent="-171450">
              <a:lnSpc>
                <a:spcPts val="1300"/>
              </a:lnSpc>
              <a:spcBef>
                <a:spcPts val="1500"/>
              </a:spcBef>
              <a:buSzPct val="115000"/>
              <a:buFontTx/>
              <a:buBlip>
                <a:blip r:embed="rId3"/>
              </a:buBlip>
              <a:defRPr lang="fr-FR" sz="1200" b="1" i="0" kern="1200" cap="all" baseline="0" dirty="0">
                <a:solidFill>
                  <a:schemeClr val="accent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lnSpc>
                <a:spcPts val="1600"/>
              </a:lnSpc>
              <a:spcBef>
                <a:spcPts val="600"/>
              </a:spcBef>
              <a:defRPr lang="fr-FR" sz="1400" b="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2250" indent="-215900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lang="fr-FR" sz="14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92100" indent="-1079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300"/>
            </a:lvl4pPr>
            <a:lvl5pPr marL="401638" indent="-88900">
              <a:lnSpc>
                <a:spcPts val="1300"/>
              </a:lnSpc>
              <a:spcBef>
                <a:spcPts val="600"/>
              </a:spcBef>
              <a:buClr>
                <a:schemeClr val="accent2"/>
              </a:buClr>
              <a:buFont typeface="Police système Courant"/>
              <a:buChar char="-"/>
              <a:tabLst/>
              <a:defRPr sz="1200"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980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graph/ch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810" y="1166191"/>
            <a:ext cx="6120000" cy="34665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="1" i="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D9B8BB5-DB93-9245-8C6B-3D9566735487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D51295F4-4DF3-C14E-BDBE-7A26E084FA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5CA6EE78-F2A4-6146-9F08-26D1C585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A5B66-EE77-47BD-93F9-2EEB744AE41D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AF2F33F9-95CF-EB43-B8C4-6320B872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12E5BF05-B400-414C-88BA-D10B372D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A1D668A-A190-0F4C-8D7B-2B908D4213CC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157" y="412288"/>
            <a:ext cx="6430617" cy="919015"/>
          </a:xfrm>
        </p:spPr>
        <p:txBody>
          <a:bodyPr anchor="b">
            <a:noAutofit/>
          </a:bodyPr>
          <a:lstStyle>
            <a:lvl1pPr algn="l">
              <a:defRPr sz="28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157" y="1654881"/>
            <a:ext cx="4980080" cy="73313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157" y="4523605"/>
            <a:ext cx="2057400" cy="273844"/>
          </a:xfrm>
        </p:spPr>
        <p:txBody>
          <a:bodyPr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C3C5A65-4392-43C9-ADA6-25856463D372}" type="datetime1">
              <a:rPr lang="en-GB" smtClean="0"/>
              <a:t>27/02/2025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88BAFD-C8F7-1A43-8E2F-F49716082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686" y="4358990"/>
            <a:ext cx="2100175" cy="589823"/>
          </a:xfrm>
          <a:prstGeom prst="rect">
            <a:avLst/>
          </a:prstGeom>
        </p:spPr>
      </p:pic>
      <p:pic>
        <p:nvPicPr>
          <p:cNvPr id="6" name="Picture 5" descr="A picture containing sitting, view, orange, hanging&#10;&#10;Description automatically generated">
            <a:extLst>
              <a:ext uri="{FF2B5EF4-FFF2-40B4-BE49-F238E27FC236}">
                <a16:creationId xmlns:a16="http://schemas.microsoft.com/office/drawing/2014/main" id="{ADC4F193-82FE-422B-831C-1CAD665B6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2770" y="0"/>
            <a:ext cx="3311230" cy="47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6F1C239-F1DA-FA4A-8E08-E7DA85560D0B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3357475A-893B-6D4B-B8B3-23F041351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380A0AC-2E42-604C-ACB0-5AF8F705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8066D-7E75-42CE-8EDC-A2F8982D7BF3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3D6059A-C38F-6347-B3CC-676991E4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3239EE6-15B5-F546-B021-7AF7DB7D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1EED8E5-4316-7340-B03D-9C7D74ACDA90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 co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E522D-D5C4-4CE8-979E-A27A8D5605EC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D9657C1-EDC4-1746-ABA9-FFAD568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2B2C3B-0CB3-6F48-9EFE-50C69AC0DB44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F277F4-ED7A-BB4B-A7E5-CA5D38AD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A0B56D-CF40-4F47-96DD-9E3908E3C789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3B3306-3EDA-4936-839C-E885BFD2F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6809" y="1166191"/>
            <a:ext cx="8465239" cy="3466532"/>
          </a:xfrm>
        </p:spPr>
        <p:txBody>
          <a:bodyPr numCol="2" spcCol="25200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3pPr marL="222250" indent="-215900">
              <a:buSzPct val="115000"/>
              <a:buFontTx/>
              <a:buBlip>
                <a:blip r:embed="rId3"/>
              </a:buBlip>
              <a:defRPr>
                <a:solidFill>
                  <a:schemeClr val="tx2"/>
                </a:solidFill>
              </a:defRPr>
            </a:lvl3pPr>
            <a:lvl5pPr marL="223838" indent="-207963">
              <a:buSzPct val="70000"/>
              <a:buFontTx/>
              <a:buBlip>
                <a:blip r:embed="rId4"/>
              </a:buBlip>
              <a:tabLst/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8773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 co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1" spcCol="25200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3pPr marL="222250" indent="-215900">
              <a:buSzPct val="115000"/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5pPr marL="223838" indent="-207963">
              <a:buSzPct val="70000"/>
              <a:buFontTx/>
              <a:buBlip>
                <a:blip r:embed="rId3"/>
              </a:buBlip>
              <a:tabLst/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93699-14F6-4A1A-AF22-9D8898D3D614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D9657C1-EDC4-1746-ABA9-FFAD568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2B2C3B-0CB3-6F48-9EFE-50C69AC0DB44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F277F4-ED7A-BB4B-A7E5-CA5D38ADFB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A0B56D-CF40-4F47-96DD-9E3908E3C789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9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+ picture 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5EF1A4D5-9706-574E-BBF4-CC0A1F657EA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94031" y="0"/>
            <a:ext cx="414997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9" y="0"/>
            <a:ext cx="4455437" cy="755374"/>
          </a:xfrm>
        </p:spPr>
        <p:txBody>
          <a:bodyPr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809" y="1166190"/>
            <a:ext cx="4455423" cy="1023099"/>
          </a:xfrm>
        </p:spPr>
        <p:txBody>
          <a:bodyPr numCol="1" spcCol="25200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3pPr marL="6350" indent="0">
              <a:buNone/>
              <a:defRPr/>
            </a:lvl3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F9DBF6-110B-4F26-BD99-5A4445D61631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D9657C1-EDC4-1746-ABA9-FFAD568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2B2C3B-0CB3-6F48-9EFE-50C69AC0DB44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F277F4-ED7A-BB4B-A7E5-CA5D38AD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3C3F53-A260-3843-AF04-90F9E7C030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809" y="2195918"/>
            <a:ext cx="4455423" cy="2451709"/>
          </a:xfrm>
        </p:spPr>
        <p:txBody>
          <a:bodyPr numCol="1" spcCol="252000">
            <a:noAutofit/>
          </a:bodyPr>
          <a:lstStyle>
            <a:lvl1pPr marL="171450" indent="-171450">
              <a:lnSpc>
                <a:spcPts val="1300"/>
              </a:lnSpc>
              <a:spcBef>
                <a:spcPts val="1500"/>
              </a:spcBef>
              <a:buSzPct val="115000"/>
              <a:buFontTx/>
              <a:buBlip>
                <a:blip r:embed="rId3"/>
              </a:buBlip>
              <a:defRPr lang="fr-FR" sz="1200" b="1" i="0" kern="1200" cap="all" baseline="0" dirty="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lnSpc>
                <a:spcPts val="1600"/>
              </a:lnSpc>
              <a:spcBef>
                <a:spcPts val="600"/>
              </a:spcBef>
              <a:defRPr lang="fr-FR" sz="1400" b="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2250" indent="-206375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Blip>
                <a:blip r:embed="rId4"/>
              </a:buBlip>
              <a:defRPr lang="fr-FR" sz="14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92100" indent="-1079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300"/>
            </a:lvl4pPr>
            <a:lvl5pPr marL="401638" indent="-88900">
              <a:lnSpc>
                <a:spcPts val="1300"/>
              </a:lnSpc>
              <a:spcBef>
                <a:spcPts val="600"/>
              </a:spcBef>
              <a:buClr>
                <a:schemeClr val="accent2"/>
              </a:buClr>
              <a:buFont typeface="Police système Courant"/>
              <a:buChar char="-"/>
              <a:tabLst/>
              <a:defRPr sz="1200"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BCA7D5F-7208-B940-92A1-D4B0E5512432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+ picture 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5EF1A4D5-9706-574E-BBF4-CC0A1F657EA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4155163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a picture </a:t>
            </a:r>
            <a:br>
              <a:rPr lang="en-GB" noProof="0"/>
            </a:br>
            <a:r>
              <a:rPr lang="en-GB" noProof="0"/>
              <a:t>then place the visual into </a:t>
            </a:r>
            <a:br>
              <a:rPr lang="en-GB" noProof="0"/>
            </a:br>
            <a:r>
              <a:rPr lang="en-GB" noProof="0"/>
              <a:t>background position </a:t>
            </a:r>
            <a:br>
              <a:rPr lang="en-GB" noProof="0"/>
            </a:br>
            <a:r>
              <a:rPr lang="en-GB" noProof="0"/>
              <a:t>(right click with the mouse / </a:t>
            </a:r>
            <a:br>
              <a:rPr lang="en-GB" noProof="0"/>
            </a:br>
            <a:r>
              <a:rPr lang="en-GB" noProof="0"/>
              <a:t>send to back)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1668" y="0"/>
            <a:ext cx="4455437" cy="755374"/>
          </a:xfrm>
        </p:spPr>
        <p:txBody>
          <a:bodyPr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1668" y="1166190"/>
            <a:ext cx="4455423" cy="1023095"/>
          </a:xfrm>
        </p:spPr>
        <p:txBody>
          <a:bodyPr numCol="1" spcCol="25200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3pPr marL="6350" indent="0">
              <a:buNone/>
              <a:defRPr/>
            </a:lvl3pPr>
          </a:lstStyle>
          <a:p>
            <a:pPr lvl="0"/>
            <a:r>
              <a:rPr lang="en-GB" noProof="0"/>
              <a:t>title</a:t>
            </a:r>
          </a:p>
          <a:p>
            <a:pPr lvl="1"/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279F5A-3601-4362-B206-48B50477A02C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D9657C1-EDC4-1746-ABA9-FFAD568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2B2C3B-0CB3-6F48-9EFE-50C69AC0DB44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F277F4-ED7A-BB4B-A7E5-CA5D38AD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3C3F53-A260-3843-AF04-90F9E7C030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668" y="2195918"/>
            <a:ext cx="4455423" cy="2451709"/>
          </a:xfrm>
        </p:spPr>
        <p:txBody>
          <a:bodyPr numCol="1" spcCol="252000">
            <a:noAutofit/>
          </a:bodyPr>
          <a:lstStyle>
            <a:lvl1pPr marL="171450" indent="-171450">
              <a:lnSpc>
                <a:spcPts val="1300"/>
              </a:lnSpc>
              <a:spcBef>
                <a:spcPts val="1500"/>
              </a:spcBef>
              <a:buSzPct val="115000"/>
              <a:buFontTx/>
              <a:buBlip>
                <a:blip r:embed="rId3"/>
              </a:buBlip>
              <a:defRPr lang="fr-FR" sz="1200" b="1" i="0" kern="1200" cap="all" baseline="0" dirty="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lnSpc>
                <a:spcPts val="1600"/>
              </a:lnSpc>
              <a:spcBef>
                <a:spcPts val="600"/>
              </a:spcBef>
              <a:defRPr lang="fr-FR" sz="1400" b="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2250" indent="-214313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Blip>
                <a:blip r:embed="rId4"/>
              </a:buBlip>
              <a:defRPr lang="fr-FR" sz="14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92100" indent="-1079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300"/>
            </a:lvl4pPr>
            <a:lvl5pPr marL="401638" indent="-88900">
              <a:lnSpc>
                <a:spcPts val="1300"/>
              </a:lnSpc>
              <a:spcBef>
                <a:spcPts val="600"/>
              </a:spcBef>
              <a:buClr>
                <a:schemeClr val="accent2"/>
              </a:buClr>
              <a:buFont typeface="Police système Courant"/>
              <a:buChar char="-"/>
              <a:tabLst/>
              <a:defRPr sz="1200"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1295896-EEBD-6C4D-9F0D-BEDCB168B259}"/>
              </a:ext>
            </a:extLst>
          </p:cNvPr>
          <p:cNvCxnSpPr>
            <a:cxnSpLocks/>
          </p:cNvCxnSpPr>
          <p:nvPr userDrawn="1"/>
        </p:nvCxnSpPr>
        <p:spPr>
          <a:xfrm>
            <a:off x="4481668" y="762000"/>
            <a:ext cx="286440" cy="0"/>
          </a:xfrm>
          <a:prstGeom prst="line">
            <a:avLst/>
          </a:prstGeom>
          <a:ln w="317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+ pictur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9" y="0"/>
            <a:ext cx="8326628" cy="7553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D8717-4BF0-4633-BE09-BB61FEB4B2E2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D9657C1-EDC4-1746-ABA9-FFAD568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2B2C3B-0CB3-6F48-9EFE-50C69AC0DB44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F277F4-ED7A-BB4B-A7E5-CA5D38ADF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3C3F53-A260-3843-AF04-90F9E7C030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810" y="1248126"/>
            <a:ext cx="4308586" cy="3399502"/>
          </a:xfrm>
        </p:spPr>
        <p:txBody>
          <a:bodyPr numCol="1" spcCol="252000">
            <a:noAutofit/>
          </a:bodyPr>
          <a:lstStyle>
            <a:lvl1pPr marL="171450" indent="-171450">
              <a:lnSpc>
                <a:spcPts val="1300"/>
              </a:lnSpc>
              <a:spcBef>
                <a:spcPts val="1500"/>
              </a:spcBef>
              <a:buSzPct val="115000"/>
              <a:buFontTx/>
              <a:buBlip>
                <a:blip r:embed="rId3"/>
              </a:buBlip>
              <a:defRPr lang="fr-FR" sz="1200" b="1" i="0" kern="1200" cap="all" baseline="0" dirty="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lnSpc>
                <a:spcPts val="1600"/>
              </a:lnSpc>
              <a:spcBef>
                <a:spcPts val="600"/>
              </a:spcBef>
              <a:defRPr lang="fr-FR" sz="1400" b="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2250" indent="-214313">
              <a:lnSpc>
                <a:spcPts val="16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Blip>
                <a:blip r:embed="rId4"/>
              </a:buBlip>
              <a:defRPr lang="fr-FR" sz="14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92100" indent="-1079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300"/>
            </a:lvl4pPr>
            <a:lvl5pPr marL="401638" indent="-88900">
              <a:lnSpc>
                <a:spcPts val="1300"/>
              </a:lnSpc>
              <a:spcBef>
                <a:spcPts val="600"/>
              </a:spcBef>
              <a:buClr>
                <a:schemeClr val="accent2"/>
              </a:buClr>
              <a:buFont typeface="Police système Courant"/>
              <a:buChar char="-"/>
              <a:tabLst/>
              <a:defRPr sz="1200"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6" name="Espace réservé pour une image  16">
            <a:extLst>
              <a:ext uri="{FF2B5EF4-FFF2-40B4-BE49-F238E27FC236}">
                <a16:creationId xmlns:a16="http://schemas.microsoft.com/office/drawing/2014/main" id="{30BCD084-8709-2844-B9EF-1E2E6E8F8D2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76800" y="1254847"/>
            <a:ext cx="2278213" cy="1501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CCEB055-1883-4344-9D7A-3FD6A8937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6417" y="1261123"/>
            <a:ext cx="1305712" cy="14954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0" i="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Legend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5ECEEA8C-B298-C644-B2AD-A3D825566D2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45296" y="2930134"/>
            <a:ext cx="2278213" cy="1501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to insert </a:t>
            </a:r>
            <a:br>
              <a:rPr lang="en-GB" noProof="0"/>
            </a:br>
            <a:r>
              <a:rPr lang="en-GB" noProof="0"/>
              <a:t>a picture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0B6BD579-A4A0-C74B-A7B0-C6FBCE54CD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6800" y="2930134"/>
            <a:ext cx="1417209" cy="14954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0" i="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Legend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8933190-8349-A044-AB68-8B431143CA59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graph/char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810" y="1166191"/>
            <a:ext cx="6120000" cy="34665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="1" i="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D9B8BB5-DB93-9245-8C6B-3D9566735487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D51295F4-4DF3-C14E-BDBE-7A26E084FA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5CA6EE78-F2A4-6146-9F08-26D1C585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22544-BCDD-4BA5-9D07-7CB8E55C3F74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AF2F33F9-95CF-EB43-B8C4-6320B872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12E5BF05-B400-414C-88BA-D10B372D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A1D668A-A190-0F4C-8D7B-2B908D4213CC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6F1C239-F1DA-FA4A-8E08-E7DA85560D0B}"/>
              </a:ext>
            </a:extLst>
          </p:cNvPr>
          <p:cNvCxnSpPr/>
          <p:nvPr userDrawn="1"/>
        </p:nvCxnSpPr>
        <p:spPr>
          <a:xfrm>
            <a:off x="774700" y="4867275"/>
            <a:ext cx="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3357475A-893B-6D4B-B8B3-23F041351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357" y="4805573"/>
            <a:ext cx="630443" cy="197224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380A0AC-2E42-604C-ACB0-5AF8F705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30645-51E2-40FB-B9EB-76A47113CE0E}" type="datetime1">
              <a:rPr lang="en-GB" smtClean="0"/>
              <a:t>27/02/2025</a:t>
            </a:fld>
            <a:endParaRPr lang="en-GB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3D6059A-C38F-6347-B3CC-676991E4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BwD CSV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3239EE6-15B5-F546-B021-7AF7DB7D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272F-FE32-E843-83C0-7ABF6FE31D10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1EED8E5-4316-7340-B03D-9C7D74ACDA90}"/>
              </a:ext>
            </a:extLst>
          </p:cNvPr>
          <p:cNvCxnSpPr>
            <a:cxnSpLocks/>
          </p:cNvCxnSpPr>
          <p:nvPr userDrawn="1"/>
        </p:nvCxnSpPr>
        <p:spPr>
          <a:xfrm>
            <a:off x="316810" y="762000"/>
            <a:ext cx="286440" cy="0"/>
          </a:xfrm>
          <a:prstGeom prst="line">
            <a:avLst/>
          </a:prstGeom>
          <a:ln w="317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3CFBBE74-2254-684E-8F1D-95BF38413A6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832925" y="1"/>
            <a:ext cx="3311075" cy="4758158"/>
          </a:xfrm>
          <a:custGeom>
            <a:avLst/>
            <a:gdLst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2377780 w 3529139"/>
              <a:gd name="connsiteY10" fmla="*/ 0 h 4768732"/>
              <a:gd name="connsiteX11" fmla="*/ 2984988 w 3529139"/>
              <a:gd name="connsiteY11" fmla="*/ 0 h 4768732"/>
              <a:gd name="connsiteX12" fmla="*/ 3059466 w 3529139"/>
              <a:gd name="connsiteY12" fmla="*/ 203489 h 4768732"/>
              <a:gd name="connsiteX13" fmla="*/ 3177784 w 3529139"/>
              <a:gd name="connsiteY13" fmla="*/ 986092 h 4768732"/>
              <a:gd name="connsiteX14" fmla="*/ 546032 w 3529139"/>
              <a:gd name="connsiteY14" fmla="*/ 3617844 h 4768732"/>
              <a:gd name="connsiteX15" fmla="*/ 15642 w 3529139"/>
              <a:gd name="connsiteY15" fmla="*/ 3564376 h 4768732"/>
              <a:gd name="connsiteX16" fmla="*/ 0 w 3529139"/>
              <a:gd name="connsiteY16" fmla="*/ 3560354 h 4768732"/>
              <a:gd name="connsiteX17" fmla="*/ 0 w 3529139"/>
              <a:gd name="connsiteY17" fmla="*/ 3011964 h 4768732"/>
              <a:gd name="connsiteX18" fmla="*/ 49662 w 3529139"/>
              <a:gd name="connsiteY18" fmla="*/ 3024734 h 4768732"/>
              <a:gd name="connsiteX19" fmla="*/ 477654 w 3529139"/>
              <a:gd name="connsiteY19" fmla="*/ 3067879 h 4768732"/>
              <a:gd name="connsiteX20" fmla="*/ 2601315 w 3529139"/>
              <a:gd name="connsiteY20" fmla="*/ 944218 h 4768732"/>
              <a:gd name="connsiteX21" fmla="*/ 2434428 w 3529139"/>
              <a:gd name="connsiteY21" fmla="*/ 117593 h 4768732"/>
              <a:gd name="connsiteX22" fmla="*/ 722152 w 3529139"/>
              <a:gd name="connsiteY22" fmla="*/ 0 h 4768732"/>
              <a:gd name="connsiteX23" fmla="*/ 1745086 w 3529139"/>
              <a:gd name="connsiteY23" fmla="*/ 0 h 4768732"/>
              <a:gd name="connsiteX24" fmla="*/ 1802783 w 3529139"/>
              <a:gd name="connsiteY24" fmla="*/ 77157 h 4768732"/>
              <a:gd name="connsiteX25" fmla="*/ 2071681 w 3529139"/>
              <a:gd name="connsiteY25" fmla="*/ 957470 h 4768732"/>
              <a:gd name="connsiteX26" fmla="*/ 497189 w 3529139"/>
              <a:gd name="connsiteY26" fmla="*/ 2531962 h 4768732"/>
              <a:gd name="connsiteX27" fmla="*/ 28984 w 3529139"/>
              <a:gd name="connsiteY27" fmla="*/ 2461176 h 4768732"/>
              <a:gd name="connsiteX28" fmla="*/ 0 w 3529139"/>
              <a:gd name="connsiteY28" fmla="*/ 2450568 h 4768732"/>
              <a:gd name="connsiteX29" fmla="*/ 0 w 3529139"/>
              <a:gd name="connsiteY29" fmla="*/ 1815994 h 4768732"/>
              <a:gd name="connsiteX30" fmla="*/ 112118 w 3529139"/>
              <a:gd name="connsiteY30" fmla="*/ 1876850 h 4768732"/>
              <a:gd name="connsiteX31" fmla="*/ 497704 w 3529139"/>
              <a:gd name="connsiteY31" fmla="*/ 1954696 h 4768732"/>
              <a:gd name="connsiteX32" fmla="*/ 1488304 w 3529139"/>
              <a:gd name="connsiteY32" fmla="*/ 964096 h 4768732"/>
              <a:gd name="connsiteX33" fmla="*/ 792278 w 3529139"/>
              <a:gd name="connsiteY33" fmla="*/ 18032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8984 w 3529139"/>
              <a:gd name="connsiteY29" fmla="*/ 2461176 h 4768732"/>
              <a:gd name="connsiteX30" fmla="*/ 0 w 3529139"/>
              <a:gd name="connsiteY30" fmla="*/ 2450568 h 4768732"/>
              <a:gd name="connsiteX31" fmla="*/ 112118 w 3529139"/>
              <a:gd name="connsiteY31" fmla="*/ 1876850 h 4768732"/>
              <a:gd name="connsiteX32" fmla="*/ 497704 w 3529139"/>
              <a:gd name="connsiteY32" fmla="*/ 1954696 h 4768732"/>
              <a:gd name="connsiteX33" fmla="*/ 1488304 w 3529139"/>
              <a:gd name="connsiteY33" fmla="*/ 964096 h 4768732"/>
              <a:gd name="connsiteX34" fmla="*/ 792278 w 3529139"/>
              <a:gd name="connsiteY34" fmla="*/ 18032 h 4768732"/>
              <a:gd name="connsiteX35" fmla="*/ 722152 w 3529139"/>
              <a:gd name="connsiteY35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8984 w 3529139"/>
              <a:gd name="connsiteY29" fmla="*/ 2461176 h 4768732"/>
              <a:gd name="connsiteX30" fmla="*/ 112118 w 3529139"/>
              <a:gd name="connsiteY30" fmla="*/ 1876850 h 4768732"/>
              <a:gd name="connsiteX31" fmla="*/ 497704 w 3529139"/>
              <a:gd name="connsiteY31" fmla="*/ 1954696 h 4768732"/>
              <a:gd name="connsiteX32" fmla="*/ 1488304 w 3529139"/>
              <a:gd name="connsiteY32" fmla="*/ 964096 h 4768732"/>
              <a:gd name="connsiteX33" fmla="*/ 792278 w 3529139"/>
              <a:gd name="connsiteY33" fmla="*/ 18032 h 4768732"/>
              <a:gd name="connsiteX34" fmla="*/ 722152 w 3529139"/>
              <a:gd name="connsiteY34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8984 w 3529139"/>
              <a:gd name="connsiteY29" fmla="*/ 2461176 h 4768732"/>
              <a:gd name="connsiteX30" fmla="*/ 220068 w 3529139"/>
              <a:gd name="connsiteY30" fmla="*/ 2194350 h 4768732"/>
              <a:gd name="connsiteX31" fmla="*/ 497704 w 3529139"/>
              <a:gd name="connsiteY31" fmla="*/ 1954696 h 4768732"/>
              <a:gd name="connsiteX32" fmla="*/ 1488304 w 3529139"/>
              <a:gd name="connsiteY32" fmla="*/ 964096 h 4768732"/>
              <a:gd name="connsiteX33" fmla="*/ 792278 w 3529139"/>
              <a:gd name="connsiteY33" fmla="*/ 18032 h 4768732"/>
              <a:gd name="connsiteX34" fmla="*/ 722152 w 3529139"/>
              <a:gd name="connsiteY34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20068 w 3529139"/>
              <a:gd name="connsiteY29" fmla="*/ 2194350 h 4768732"/>
              <a:gd name="connsiteX30" fmla="*/ 497704 w 3529139"/>
              <a:gd name="connsiteY30" fmla="*/ 1954696 h 4768732"/>
              <a:gd name="connsiteX31" fmla="*/ 1488304 w 3529139"/>
              <a:gd name="connsiteY31" fmla="*/ 964096 h 4768732"/>
              <a:gd name="connsiteX32" fmla="*/ 792278 w 3529139"/>
              <a:gd name="connsiteY32" fmla="*/ 18032 h 4768732"/>
              <a:gd name="connsiteX33" fmla="*/ 722152 w 3529139"/>
              <a:gd name="connsiteY33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20068 w 3529139"/>
              <a:gd name="connsiteY29" fmla="*/ 2194350 h 4768732"/>
              <a:gd name="connsiteX30" fmla="*/ 497704 w 3529139"/>
              <a:gd name="connsiteY30" fmla="*/ 1954696 h 4768732"/>
              <a:gd name="connsiteX31" fmla="*/ 1488304 w 3529139"/>
              <a:gd name="connsiteY31" fmla="*/ 964096 h 4768732"/>
              <a:gd name="connsiteX32" fmla="*/ 792278 w 3529139"/>
              <a:gd name="connsiteY32" fmla="*/ 18032 h 4768732"/>
              <a:gd name="connsiteX33" fmla="*/ 722152 w 3529139"/>
              <a:gd name="connsiteY33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20068 w 3529139"/>
              <a:gd name="connsiteY29" fmla="*/ 2194350 h 4768732"/>
              <a:gd name="connsiteX30" fmla="*/ 497704 w 3529139"/>
              <a:gd name="connsiteY30" fmla="*/ 1954696 h 4768732"/>
              <a:gd name="connsiteX31" fmla="*/ 1488304 w 3529139"/>
              <a:gd name="connsiteY31" fmla="*/ 964096 h 4768732"/>
              <a:gd name="connsiteX32" fmla="*/ 792278 w 3529139"/>
              <a:gd name="connsiteY32" fmla="*/ 18032 h 4768732"/>
              <a:gd name="connsiteX33" fmla="*/ 722152 w 3529139"/>
              <a:gd name="connsiteY33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20068 w 3529139"/>
              <a:gd name="connsiteY29" fmla="*/ 2245150 h 4768732"/>
              <a:gd name="connsiteX30" fmla="*/ 497704 w 3529139"/>
              <a:gd name="connsiteY30" fmla="*/ 1954696 h 4768732"/>
              <a:gd name="connsiteX31" fmla="*/ 1488304 w 3529139"/>
              <a:gd name="connsiteY31" fmla="*/ 964096 h 4768732"/>
              <a:gd name="connsiteX32" fmla="*/ 792278 w 3529139"/>
              <a:gd name="connsiteY32" fmla="*/ 18032 h 4768732"/>
              <a:gd name="connsiteX33" fmla="*/ 722152 w 3529139"/>
              <a:gd name="connsiteY33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20068 w 3529139"/>
              <a:gd name="connsiteY29" fmla="*/ 2245150 h 4768732"/>
              <a:gd name="connsiteX30" fmla="*/ 497704 w 3529139"/>
              <a:gd name="connsiteY30" fmla="*/ 1954696 h 4768732"/>
              <a:gd name="connsiteX31" fmla="*/ 1488304 w 3529139"/>
              <a:gd name="connsiteY31" fmla="*/ 964096 h 4768732"/>
              <a:gd name="connsiteX32" fmla="*/ 792278 w 3529139"/>
              <a:gd name="connsiteY32" fmla="*/ 18032 h 4768732"/>
              <a:gd name="connsiteX33" fmla="*/ 722152 w 3529139"/>
              <a:gd name="connsiteY33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20068 w 3529139"/>
              <a:gd name="connsiteY29" fmla="*/ 2245150 h 4768732"/>
              <a:gd name="connsiteX30" fmla="*/ 497704 w 3529139"/>
              <a:gd name="connsiteY30" fmla="*/ 1954696 h 4768732"/>
              <a:gd name="connsiteX31" fmla="*/ 1488304 w 3529139"/>
              <a:gd name="connsiteY31" fmla="*/ 964096 h 4768732"/>
              <a:gd name="connsiteX32" fmla="*/ 792278 w 3529139"/>
              <a:gd name="connsiteY32" fmla="*/ 18032 h 4768732"/>
              <a:gd name="connsiteX33" fmla="*/ 722152 w 3529139"/>
              <a:gd name="connsiteY33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20068 w 3529139"/>
              <a:gd name="connsiteY29" fmla="*/ 2245150 h 4768732"/>
              <a:gd name="connsiteX30" fmla="*/ 497704 w 3529139"/>
              <a:gd name="connsiteY30" fmla="*/ 1954696 h 4768732"/>
              <a:gd name="connsiteX31" fmla="*/ 1488304 w 3529139"/>
              <a:gd name="connsiteY31" fmla="*/ 964096 h 4768732"/>
              <a:gd name="connsiteX32" fmla="*/ 792278 w 3529139"/>
              <a:gd name="connsiteY32" fmla="*/ 18032 h 4768732"/>
              <a:gd name="connsiteX33" fmla="*/ 722152 w 3529139"/>
              <a:gd name="connsiteY33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0 w 3529139"/>
              <a:gd name="connsiteY18" fmla="*/ 3011964 h 4768732"/>
              <a:gd name="connsiteX19" fmla="*/ 49662 w 3529139"/>
              <a:gd name="connsiteY19" fmla="*/ 3024734 h 4768732"/>
              <a:gd name="connsiteX20" fmla="*/ 477654 w 3529139"/>
              <a:gd name="connsiteY20" fmla="*/ 3067879 h 4768732"/>
              <a:gd name="connsiteX21" fmla="*/ 2601315 w 3529139"/>
              <a:gd name="connsiteY21" fmla="*/ 944218 h 4768732"/>
              <a:gd name="connsiteX22" fmla="*/ 2434428 w 3529139"/>
              <a:gd name="connsiteY22" fmla="*/ 117593 h 4768732"/>
              <a:gd name="connsiteX23" fmla="*/ 2377780 w 3529139"/>
              <a:gd name="connsiteY23" fmla="*/ 0 h 4768732"/>
              <a:gd name="connsiteX24" fmla="*/ 722152 w 3529139"/>
              <a:gd name="connsiteY24" fmla="*/ 0 h 4768732"/>
              <a:gd name="connsiteX25" fmla="*/ 1745086 w 3529139"/>
              <a:gd name="connsiteY25" fmla="*/ 0 h 4768732"/>
              <a:gd name="connsiteX26" fmla="*/ 1802783 w 3529139"/>
              <a:gd name="connsiteY26" fmla="*/ 77157 h 4768732"/>
              <a:gd name="connsiteX27" fmla="*/ 2071681 w 3529139"/>
              <a:gd name="connsiteY27" fmla="*/ 957470 h 4768732"/>
              <a:gd name="connsiteX28" fmla="*/ 497189 w 3529139"/>
              <a:gd name="connsiteY28" fmla="*/ 2531962 h 4768732"/>
              <a:gd name="connsiteX29" fmla="*/ 220068 w 3529139"/>
              <a:gd name="connsiteY29" fmla="*/ 2245150 h 4768732"/>
              <a:gd name="connsiteX30" fmla="*/ 497704 w 3529139"/>
              <a:gd name="connsiteY30" fmla="*/ 1954696 h 4768732"/>
              <a:gd name="connsiteX31" fmla="*/ 1488304 w 3529139"/>
              <a:gd name="connsiteY31" fmla="*/ 964096 h 4768732"/>
              <a:gd name="connsiteX32" fmla="*/ 792278 w 3529139"/>
              <a:gd name="connsiteY32" fmla="*/ 18032 h 4768732"/>
              <a:gd name="connsiteX33" fmla="*/ 722152 w 3529139"/>
              <a:gd name="connsiteY33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0 w 3529139"/>
              <a:gd name="connsiteY17" fmla="*/ 3560354 h 4768732"/>
              <a:gd name="connsiteX18" fmla="*/ 49662 w 3529139"/>
              <a:gd name="connsiteY18" fmla="*/ 3024734 h 4768732"/>
              <a:gd name="connsiteX19" fmla="*/ 477654 w 3529139"/>
              <a:gd name="connsiteY19" fmla="*/ 3067879 h 4768732"/>
              <a:gd name="connsiteX20" fmla="*/ 2601315 w 3529139"/>
              <a:gd name="connsiteY20" fmla="*/ 944218 h 4768732"/>
              <a:gd name="connsiteX21" fmla="*/ 2434428 w 3529139"/>
              <a:gd name="connsiteY21" fmla="*/ 117593 h 4768732"/>
              <a:gd name="connsiteX22" fmla="*/ 2377780 w 3529139"/>
              <a:gd name="connsiteY22" fmla="*/ 0 h 4768732"/>
              <a:gd name="connsiteX23" fmla="*/ 722152 w 3529139"/>
              <a:gd name="connsiteY23" fmla="*/ 0 h 4768732"/>
              <a:gd name="connsiteX24" fmla="*/ 1745086 w 3529139"/>
              <a:gd name="connsiteY24" fmla="*/ 0 h 4768732"/>
              <a:gd name="connsiteX25" fmla="*/ 1802783 w 3529139"/>
              <a:gd name="connsiteY25" fmla="*/ 77157 h 4768732"/>
              <a:gd name="connsiteX26" fmla="*/ 2071681 w 3529139"/>
              <a:gd name="connsiteY26" fmla="*/ 957470 h 4768732"/>
              <a:gd name="connsiteX27" fmla="*/ 497189 w 3529139"/>
              <a:gd name="connsiteY27" fmla="*/ 2531962 h 4768732"/>
              <a:gd name="connsiteX28" fmla="*/ 220068 w 3529139"/>
              <a:gd name="connsiteY28" fmla="*/ 2245150 h 4768732"/>
              <a:gd name="connsiteX29" fmla="*/ 497704 w 3529139"/>
              <a:gd name="connsiteY29" fmla="*/ 1954696 h 4768732"/>
              <a:gd name="connsiteX30" fmla="*/ 1488304 w 3529139"/>
              <a:gd name="connsiteY30" fmla="*/ 964096 h 4768732"/>
              <a:gd name="connsiteX31" fmla="*/ 792278 w 3529139"/>
              <a:gd name="connsiteY31" fmla="*/ 18032 h 4768732"/>
              <a:gd name="connsiteX32" fmla="*/ 722152 w 3529139"/>
              <a:gd name="connsiteY32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15642 w 3529139"/>
              <a:gd name="connsiteY16" fmla="*/ 3564376 h 4768732"/>
              <a:gd name="connsiteX17" fmla="*/ 49662 w 3529139"/>
              <a:gd name="connsiteY17" fmla="*/ 3024734 h 4768732"/>
              <a:gd name="connsiteX18" fmla="*/ 477654 w 3529139"/>
              <a:gd name="connsiteY18" fmla="*/ 3067879 h 4768732"/>
              <a:gd name="connsiteX19" fmla="*/ 2601315 w 3529139"/>
              <a:gd name="connsiteY19" fmla="*/ 944218 h 4768732"/>
              <a:gd name="connsiteX20" fmla="*/ 2434428 w 3529139"/>
              <a:gd name="connsiteY20" fmla="*/ 117593 h 4768732"/>
              <a:gd name="connsiteX21" fmla="*/ 2377780 w 3529139"/>
              <a:gd name="connsiteY21" fmla="*/ 0 h 4768732"/>
              <a:gd name="connsiteX22" fmla="*/ 722152 w 3529139"/>
              <a:gd name="connsiteY22" fmla="*/ 0 h 4768732"/>
              <a:gd name="connsiteX23" fmla="*/ 1745086 w 3529139"/>
              <a:gd name="connsiteY23" fmla="*/ 0 h 4768732"/>
              <a:gd name="connsiteX24" fmla="*/ 1802783 w 3529139"/>
              <a:gd name="connsiteY24" fmla="*/ 77157 h 4768732"/>
              <a:gd name="connsiteX25" fmla="*/ 2071681 w 3529139"/>
              <a:gd name="connsiteY25" fmla="*/ 957470 h 4768732"/>
              <a:gd name="connsiteX26" fmla="*/ 497189 w 3529139"/>
              <a:gd name="connsiteY26" fmla="*/ 2531962 h 4768732"/>
              <a:gd name="connsiteX27" fmla="*/ 220068 w 3529139"/>
              <a:gd name="connsiteY27" fmla="*/ 2245150 h 4768732"/>
              <a:gd name="connsiteX28" fmla="*/ 497704 w 3529139"/>
              <a:gd name="connsiteY28" fmla="*/ 1954696 h 4768732"/>
              <a:gd name="connsiteX29" fmla="*/ 1488304 w 3529139"/>
              <a:gd name="connsiteY29" fmla="*/ 964096 h 4768732"/>
              <a:gd name="connsiteX30" fmla="*/ 792278 w 3529139"/>
              <a:gd name="connsiteY30" fmla="*/ 18032 h 4768732"/>
              <a:gd name="connsiteX31" fmla="*/ 722152 w 3529139"/>
              <a:gd name="connsiteY31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49662 w 3529139"/>
              <a:gd name="connsiteY16" fmla="*/ 3024734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6032 w 3529139"/>
              <a:gd name="connsiteY15" fmla="*/ 361784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59466 w 3529139"/>
              <a:gd name="connsiteY13" fmla="*/ 203489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80982 w 3529139"/>
              <a:gd name="connsiteY13" fmla="*/ 225005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80982 w 3529139"/>
              <a:gd name="connsiteY13" fmla="*/ 225005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80982 w 3529139"/>
              <a:gd name="connsiteY13" fmla="*/ 225005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80982 w 3529139"/>
              <a:gd name="connsiteY13" fmla="*/ 225005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80982 w 3529139"/>
              <a:gd name="connsiteY13" fmla="*/ 225005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80982 w 3529139"/>
              <a:gd name="connsiteY13" fmla="*/ 225005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80982 w 3529139"/>
              <a:gd name="connsiteY13" fmla="*/ 225005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080982 w 3529139"/>
              <a:gd name="connsiteY13" fmla="*/ 225005 h 4768732"/>
              <a:gd name="connsiteX14" fmla="*/ 3177784 w 3529139"/>
              <a:gd name="connsiteY14" fmla="*/ 986092 h 4768732"/>
              <a:gd name="connsiteX15" fmla="*/ 542174 w 3529139"/>
              <a:gd name="connsiteY15" fmla="*/ 3640994 h 4768732"/>
              <a:gd name="connsiteX16" fmla="*/ 219424 w 3529139"/>
              <a:gd name="connsiteY16" fmla="*/ 3371975 h 4768732"/>
              <a:gd name="connsiteX17" fmla="*/ 477654 w 3529139"/>
              <a:gd name="connsiteY17" fmla="*/ 3067879 h 4768732"/>
              <a:gd name="connsiteX18" fmla="*/ 2601315 w 3529139"/>
              <a:gd name="connsiteY18" fmla="*/ 944218 h 4768732"/>
              <a:gd name="connsiteX19" fmla="*/ 2434428 w 3529139"/>
              <a:gd name="connsiteY19" fmla="*/ 117593 h 4768732"/>
              <a:gd name="connsiteX20" fmla="*/ 2377780 w 3529139"/>
              <a:gd name="connsiteY20" fmla="*/ 0 h 4768732"/>
              <a:gd name="connsiteX21" fmla="*/ 722152 w 3529139"/>
              <a:gd name="connsiteY21" fmla="*/ 0 h 4768732"/>
              <a:gd name="connsiteX22" fmla="*/ 1745086 w 3529139"/>
              <a:gd name="connsiteY22" fmla="*/ 0 h 4768732"/>
              <a:gd name="connsiteX23" fmla="*/ 1802783 w 3529139"/>
              <a:gd name="connsiteY23" fmla="*/ 77157 h 4768732"/>
              <a:gd name="connsiteX24" fmla="*/ 2071681 w 3529139"/>
              <a:gd name="connsiteY24" fmla="*/ 957470 h 4768732"/>
              <a:gd name="connsiteX25" fmla="*/ 497189 w 3529139"/>
              <a:gd name="connsiteY25" fmla="*/ 2531962 h 4768732"/>
              <a:gd name="connsiteX26" fmla="*/ 220068 w 3529139"/>
              <a:gd name="connsiteY26" fmla="*/ 2245150 h 4768732"/>
              <a:gd name="connsiteX27" fmla="*/ 497704 w 3529139"/>
              <a:gd name="connsiteY27" fmla="*/ 1954696 h 4768732"/>
              <a:gd name="connsiteX28" fmla="*/ 1488304 w 3529139"/>
              <a:gd name="connsiteY28" fmla="*/ 964096 h 4768732"/>
              <a:gd name="connsiteX29" fmla="*/ 792278 w 3529139"/>
              <a:gd name="connsiteY29" fmla="*/ 18032 h 4768732"/>
              <a:gd name="connsiteX30" fmla="*/ 722152 w 3529139"/>
              <a:gd name="connsiteY30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177784 w 3529139"/>
              <a:gd name="connsiteY13" fmla="*/ 986092 h 4768732"/>
              <a:gd name="connsiteX14" fmla="*/ 542174 w 3529139"/>
              <a:gd name="connsiteY14" fmla="*/ 3640994 h 4768732"/>
              <a:gd name="connsiteX15" fmla="*/ 219424 w 3529139"/>
              <a:gd name="connsiteY15" fmla="*/ 3371975 h 4768732"/>
              <a:gd name="connsiteX16" fmla="*/ 477654 w 3529139"/>
              <a:gd name="connsiteY16" fmla="*/ 3067879 h 4768732"/>
              <a:gd name="connsiteX17" fmla="*/ 2601315 w 3529139"/>
              <a:gd name="connsiteY17" fmla="*/ 944218 h 4768732"/>
              <a:gd name="connsiteX18" fmla="*/ 2434428 w 3529139"/>
              <a:gd name="connsiteY18" fmla="*/ 117593 h 4768732"/>
              <a:gd name="connsiteX19" fmla="*/ 2377780 w 3529139"/>
              <a:gd name="connsiteY19" fmla="*/ 0 h 4768732"/>
              <a:gd name="connsiteX20" fmla="*/ 722152 w 3529139"/>
              <a:gd name="connsiteY20" fmla="*/ 0 h 4768732"/>
              <a:gd name="connsiteX21" fmla="*/ 1745086 w 3529139"/>
              <a:gd name="connsiteY21" fmla="*/ 0 h 4768732"/>
              <a:gd name="connsiteX22" fmla="*/ 1802783 w 3529139"/>
              <a:gd name="connsiteY22" fmla="*/ 77157 h 4768732"/>
              <a:gd name="connsiteX23" fmla="*/ 2071681 w 3529139"/>
              <a:gd name="connsiteY23" fmla="*/ 957470 h 4768732"/>
              <a:gd name="connsiteX24" fmla="*/ 497189 w 3529139"/>
              <a:gd name="connsiteY24" fmla="*/ 2531962 h 4768732"/>
              <a:gd name="connsiteX25" fmla="*/ 220068 w 3529139"/>
              <a:gd name="connsiteY25" fmla="*/ 2245150 h 4768732"/>
              <a:gd name="connsiteX26" fmla="*/ 497704 w 3529139"/>
              <a:gd name="connsiteY26" fmla="*/ 1954696 h 4768732"/>
              <a:gd name="connsiteX27" fmla="*/ 1488304 w 3529139"/>
              <a:gd name="connsiteY27" fmla="*/ 964096 h 4768732"/>
              <a:gd name="connsiteX28" fmla="*/ 792278 w 3529139"/>
              <a:gd name="connsiteY28" fmla="*/ 18032 h 4768732"/>
              <a:gd name="connsiteX29" fmla="*/ 722152 w 3529139"/>
              <a:gd name="connsiteY29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177784 w 3529139"/>
              <a:gd name="connsiteY13" fmla="*/ 986092 h 4768732"/>
              <a:gd name="connsiteX14" fmla="*/ 542174 w 3529139"/>
              <a:gd name="connsiteY14" fmla="*/ 3640994 h 4768732"/>
              <a:gd name="connsiteX15" fmla="*/ 219424 w 3529139"/>
              <a:gd name="connsiteY15" fmla="*/ 3371975 h 4768732"/>
              <a:gd name="connsiteX16" fmla="*/ 477654 w 3529139"/>
              <a:gd name="connsiteY16" fmla="*/ 3067879 h 4768732"/>
              <a:gd name="connsiteX17" fmla="*/ 2601315 w 3529139"/>
              <a:gd name="connsiteY17" fmla="*/ 944218 h 4768732"/>
              <a:gd name="connsiteX18" fmla="*/ 2434428 w 3529139"/>
              <a:gd name="connsiteY18" fmla="*/ 117593 h 4768732"/>
              <a:gd name="connsiteX19" fmla="*/ 2377780 w 3529139"/>
              <a:gd name="connsiteY19" fmla="*/ 0 h 4768732"/>
              <a:gd name="connsiteX20" fmla="*/ 722152 w 3529139"/>
              <a:gd name="connsiteY20" fmla="*/ 0 h 4768732"/>
              <a:gd name="connsiteX21" fmla="*/ 1745086 w 3529139"/>
              <a:gd name="connsiteY21" fmla="*/ 0 h 4768732"/>
              <a:gd name="connsiteX22" fmla="*/ 1802783 w 3529139"/>
              <a:gd name="connsiteY22" fmla="*/ 77157 h 4768732"/>
              <a:gd name="connsiteX23" fmla="*/ 2071681 w 3529139"/>
              <a:gd name="connsiteY23" fmla="*/ 957470 h 4768732"/>
              <a:gd name="connsiteX24" fmla="*/ 497189 w 3529139"/>
              <a:gd name="connsiteY24" fmla="*/ 2531962 h 4768732"/>
              <a:gd name="connsiteX25" fmla="*/ 220068 w 3529139"/>
              <a:gd name="connsiteY25" fmla="*/ 2245150 h 4768732"/>
              <a:gd name="connsiteX26" fmla="*/ 497704 w 3529139"/>
              <a:gd name="connsiteY26" fmla="*/ 1954696 h 4768732"/>
              <a:gd name="connsiteX27" fmla="*/ 1488304 w 3529139"/>
              <a:gd name="connsiteY27" fmla="*/ 964096 h 4768732"/>
              <a:gd name="connsiteX28" fmla="*/ 792278 w 3529139"/>
              <a:gd name="connsiteY28" fmla="*/ 18032 h 4768732"/>
              <a:gd name="connsiteX29" fmla="*/ 722152 w 3529139"/>
              <a:gd name="connsiteY29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177784 w 3529139"/>
              <a:gd name="connsiteY13" fmla="*/ 986092 h 4768732"/>
              <a:gd name="connsiteX14" fmla="*/ 542174 w 3529139"/>
              <a:gd name="connsiteY14" fmla="*/ 3640994 h 4768732"/>
              <a:gd name="connsiteX15" fmla="*/ 219424 w 3529139"/>
              <a:gd name="connsiteY15" fmla="*/ 3371975 h 4768732"/>
              <a:gd name="connsiteX16" fmla="*/ 477654 w 3529139"/>
              <a:gd name="connsiteY16" fmla="*/ 3067879 h 4768732"/>
              <a:gd name="connsiteX17" fmla="*/ 2601315 w 3529139"/>
              <a:gd name="connsiteY17" fmla="*/ 944218 h 4768732"/>
              <a:gd name="connsiteX18" fmla="*/ 2434428 w 3529139"/>
              <a:gd name="connsiteY18" fmla="*/ 117593 h 4768732"/>
              <a:gd name="connsiteX19" fmla="*/ 2377780 w 3529139"/>
              <a:gd name="connsiteY19" fmla="*/ 0 h 4768732"/>
              <a:gd name="connsiteX20" fmla="*/ 722152 w 3529139"/>
              <a:gd name="connsiteY20" fmla="*/ 0 h 4768732"/>
              <a:gd name="connsiteX21" fmla="*/ 1745086 w 3529139"/>
              <a:gd name="connsiteY21" fmla="*/ 0 h 4768732"/>
              <a:gd name="connsiteX22" fmla="*/ 1802783 w 3529139"/>
              <a:gd name="connsiteY22" fmla="*/ 77157 h 4768732"/>
              <a:gd name="connsiteX23" fmla="*/ 2071681 w 3529139"/>
              <a:gd name="connsiteY23" fmla="*/ 957470 h 4768732"/>
              <a:gd name="connsiteX24" fmla="*/ 497189 w 3529139"/>
              <a:gd name="connsiteY24" fmla="*/ 2531962 h 4768732"/>
              <a:gd name="connsiteX25" fmla="*/ 220068 w 3529139"/>
              <a:gd name="connsiteY25" fmla="*/ 2245150 h 4768732"/>
              <a:gd name="connsiteX26" fmla="*/ 497704 w 3529139"/>
              <a:gd name="connsiteY26" fmla="*/ 1954696 h 4768732"/>
              <a:gd name="connsiteX27" fmla="*/ 1488304 w 3529139"/>
              <a:gd name="connsiteY27" fmla="*/ 964096 h 4768732"/>
              <a:gd name="connsiteX28" fmla="*/ 792278 w 3529139"/>
              <a:gd name="connsiteY28" fmla="*/ 18032 h 4768732"/>
              <a:gd name="connsiteX29" fmla="*/ 722152 w 3529139"/>
              <a:gd name="connsiteY29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177784 w 3529139"/>
              <a:gd name="connsiteY13" fmla="*/ 986092 h 4768732"/>
              <a:gd name="connsiteX14" fmla="*/ 542174 w 3529139"/>
              <a:gd name="connsiteY14" fmla="*/ 3640994 h 4768732"/>
              <a:gd name="connsiteX15" fmla="*/ 219424 w 3529139"/>
              <a:gd name="connsiteY15" fmla="*/ 3371975 h 4768732"/>
              <a:gd name="connsiteX16" fmla="*/ 477654 w 3529139"/>
              <a:gd name="connsiteY16" fmla="*/ 3067879 h 4768732"/>
              <a:gd name="connsiteX17" fmla="*/ 2601315 w 3529139"/>
              <a:gd name="connsiteY17" fmla="*/ 944218 h 4768732"/>
              <a:gd name="connsiteX18" fmla="*/ 2434428 w 3529139"/>
              <a:gd name="connsiteY18" fmla="*/ 117593 h 4768732"/>
              <a:gd name="connsiteX19" fmla="*/ 2377780 w 3529139"/>
              <a:gd name="connsiteY19" fmla="*/ 0 h 4768732"/>
              <a:gd name="connsiteX20" fmla="*/ 722152 w 3529139"/>
              <a:gd name="connsiteY20" fmla="*/ 0 h 4768732"/>
              <a:gd name="connsiteX21" fmla="*/ 1745086 w 3529139"/>
              <a:gd name="connsiteY21" fmla="*/ 0 h 4768732"/>
              <a:gd name="connsiteX22" fmla="*/ 1802783 w 3529139"/>
              <a:gd name="connsiteY22" fmla="*/ 77157 h 4768732"/>
              <a:gd name="connsiteX23" fmla="*/ 2071681 w 3529139"/>
              <a:gd name="connsiteY23" fmla="*/ 957470 h 4768732"/>
              <a:gd name="connsiteX24" fmla="*/ 497189 w 3529139"/>
              <a:gd name="connsiteY24" fmla="*/ 2531962 h 4768732"/>
              <a:gd name="connsiteX25" fmla="*/ 220068 w 3529139"/>
              <a:gd name="connsiteY25" fmla="*/ 2245150 h 4768732"/>
              <a:gd name="connsiteX26" fmla="*/ 497704 w 3529139"/>
              <a:gd name="connsiteY26" fmla="*/ 1954696 h 4768732"/>
              <a:gd name="connsiteX27" fmla="*/ 1488304 w 3529139"/>
              <a:gd name="connsiteY27" fmla="*/ 964096 h 4768732"/>
              <a:gd name="connsiteX28" fmla="*/ 792278 w 3529139"/>
              <a:gd name="connsiteY28" fmla="*/ 18032 h 4768732"/>
              <a:gd name="connsiteX29" fmla="*/ 722152 w 3529139"/>
              <a:gd name="connsiteY29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0 w 3529139"/>
              <a:gd name="connsiteY6" fmla="*/ 4112374 h 4768732"/>
              <a:gd name="connsiteX7" fmla="*/ 257447 w 3529139"/>
              <a:gd name="connsiteY7" fmla="*/ 4151665 h 4768732"/>
              <a:gd name="connsiteX8" fmla="*/ 573821 w 3529139"/>
              <a:gd name="connsiteY8" fmla="*/ 4167640 h 4768732"/>
              <a:gd name="connsiteX9" fmla="*/ 3529005 w 3529139"/>
              <a:gd name="connsiteY9" fmla="*/ 1993493 h 4768732"/>
              <a:gd name="connsiteX10" fmla="*/ 3529139 w 3529139"/>
              <a:gd name="connsiteY10" fmla="*/ 1992970 h 4768732"/>
              <a:gd name="connsiteX11" fmla="*/ 2377780 w 3529139"/>
              <a:gd name="connsiteY11" fmla="*/ 0 h 4768732"/>
              <a:gd name="connsiteX12" fmla="*/ 2984988 w 3529139"/>
              <a:gd name="connsiteY12" fmla="*/ 0 h 4768732"/>
              <a:gd name="connsiteX13" fmla="*/ 3177784 w 3529139"/>
              <a:gd name="connsiteY13" fmla="*/ 986092 h 4768732"/>
              <a:gd name="connsiteX14" fmla="*/ 542174 w 3529139"/>
              <a:gd name="connsiteY14" fmla="*/ 3640994 h 4768732"/>
              <a:gd name="connsiteX15" fmla="*/ 219424 w 3529139"/>
              <a:gd name="connsiteY15" fmla="*/ 3371975 h 4768732"/>
              <a:gd name="connsiteX16" fmla="*/ 477654 w 3529139"/>
              <a:gd name="connsiteY16" fmla="*/ 3067879 h 4768732"/>
              <a:gd name="connsiteX17" fmla="*/ 2601315 w 3529139"/>
              <a:gd name="connsiteY17" fmla="*/ 944218 h 4768732"/>
              <a:gd name="connsiteX18" fmla="*/ 2434428 w 3529139"/>
              <a:gd name="connsiteY18" fmla="*/ 117593 h 4768732"/>
              <a:gd name="connsiteX19" fmla="*/ 2377780 w 3529139"/>
              <a:gd name="connsiteY19" fmla="*/ 0 h 4768732"/>
              <a:gd name="connsiteX20" fmla="*/ 722152 w 3529139"/>
              <a:gd name="connsiteY20" fmla="*/ 0 h 4768732"/>
              <a:gd name="connsiteX21" fmla="*/ 1745086 w 3529139"/>
              <a:gd name="connsiteY21" fmla="*/ 0 h 4768732"/>
              <a:gd name="connsiteX22" fmla="*/ 1802783 w 3529139"/>
              <a:gd name="connsiteY22" fmla="*/ 77157 h 4768732"/>
              <a:gd name="connsiteX23" fmla="*/ 2071681 w 3529139"/>
              <a:gd name="connsiteY23" fmla="*/ 957470 h 4768732"/>
              <a:gd name="connsiteX24" fmla="*/ 497189 w 3529139"/>
              <a:gd name="connsiteY24" fmla="*/ 2531962 h 4768732"/>
              <a:gd name="connsiteX25" fmla="*/ 220068 w 3529139"/>
              <a:gd name="connsiteY25" fmla="*/ 2245150 h 4768732"/>
              <a:gd name="connsiteX26" fmla="*/ 497704 w 3529139"/>
              <a:gd name="connsiteY26" fmla="*/ 1954696 h 4768732"/>
              <a:gd name="connsiteX27" fmla="*/ 1488304 w 3529139"/>
              <a:gd name="connsiteY27" fmla="*/ 964096 h 4768732"/>
              <a:gd name="connsiteX28" fmla="*/ 792278 w 3529139"/>
              <a:gd name="connsiteY28" fmla="*/ 18032 h 4768732"/>
              <a:gd name="connsiteX29" fmla="*/ 722152 w 3529139"/>
              <a:gd name="connsiteY29" fmla="*/ 0 h 4768732"/>
              <a:gd name="connsiteX0" fmla="*/ 3529139 w 3529139"/>
              <a:gd name="connsiteY0" fmla="*/ 1992970 h 4768732"/>
              <a:gd name="connsiteX1" fmla="*/ 3529139 w 3529139"/>
              <a:gd name="connsiteY1" fmla="*/ 3300726 h 4768732"/>
              <a:gd name="connsiteX2" fmla="*/ 3447723 w 3529139"/>
              <a:gd name="connsiteY2" fmla="*/ 3409602 h 4768732"/>
              <a:gd name="connsiteX3" fmla="*/ 565748 w 3529139"/>
              <a:gd name="connsiteY3" fmla="*/ 4768732 h 4768732"/>
              <a:gd name="connsiteX4" fmla="*/ 183884 w 3529139"/>
              <a:gd name="connsiteY4" fmla="*/ 4749450 h 4768732"/>
              <a:gd name="connsiteX5" fmla="*/ 0 w 3529139"/>
              <a:gd name="connsiteY5" fmla="*/ 4726084 h 4768732"/>
              <a:gd name="connsiteX6" fmla="*/ 257447 w 3529139"/>
              <a:gd name="connsiteY6" fmla="*/ 4151665 h 4768732"/>
              <a:gd name="connsiteX7" fmla="*/ 573821 w 3529139"/>
              <a:gd name="connsiteY7" fmla="*/ 4167640 h 4768732"/>
              <a:gd name="connsiteX8" fmla="*/ 3529005 w 3529139"/>
              <a:gd name="connsiteY8" fmla="*/ 1993493 h 4768732"/>
              <a:gd name="connsiteX9" fmla="*/ 3529139 w 3529139"/>
              <a:gd name="connsiteY9" fmla="*/ 1992970 h 4768732"/>
              <a:gd name="connsiteX10" fmla="*/ 2377780 w 3529139"/>
              <a:gd name="connsiteY10" fmla="*/ 0 h 4768732"/>
              <a:gd name="connsiteX11" fmla="*/ 2984988 w 3529139"/>
              <a:gd name="connsiteY11" fmla="*/ 0 h 4768732"/>
              <a:gd name="connsiteX12" fmla="*/ 3177784 w 3529139"/>
              <a:gd name="connsiteY12" fmla="*/ 986092 h 4768732"/>
              <a:gd name="connsiteX13" fmla="*/ 542174 w 3529139"/>
              <a:gd name="connsiteY13" fmla="*/ 3640994 h 4768732"/>
              <a:gd name="connsiteX14" fmla="*/ 219424 w 3529139"/>
              <a:gd name="connsiteY14" fmla="*/ 3371975 h 4768732"/>
              <a:gd name="connsiteX15" fmla="*/ 477654 w 3529139"/>
              <a:gd name="connsiteY15" fmla="*/ 3067879 h 4768732"/>
              <a:gd name="connsiteX16" fmla="*/ 2601315 w 3529139"/>
              <a:gd name="connsiteY16" fmla="*/ 944218 h 4768732"/>
              <a:gd name="connsiteX17" fmla="*/ 2434428 w 3529139"/>
              <a:gd name="connsiteY17" fmla="*/ 117593 h 4768732"/>
              <a:gd name="connsiteX18" fmla="*/ 2377780 w 3529139"/>
              <a:gd name="connsiteY18" fmla="*/ 0 h 4768732"/>
              <a:gd name="connsiteX19" fmla="*/ 722152 w 3529139"/>
              <a:gd name="connsiteY19" fmla="*/ 0 h 4768732"/>
              <a:gd name="connsiteX20" fmla="*/ 1745086 w 3529139"/>
              <a:gd name="connsiteY20" fmla="*/ 0 h 4768732"/>
              <a:gd name="connsiteX21" fmla="*/ 1802783 w 3529139"/>
              <a:gd name="connsiteY21" fmla="*/ 77157 h 4768732"/>
              <a:gd name="connsiteX22" fmla="*/ 2071681 w 3529139"/>
              <a:gd name="connsiteY22" fmla="*/ 957470 h 4768732"/>
              <a:gd name="connsiteX23" fmla="*/ 497189 w 3529139"/>
              <a:gd name="connsiteY23" fmla="*/ 2531962 h 4768732"/>
              <a:gd name="connsiteX24" fmla="*/ 220068 w 3529139"/>
              <a:gd name="connsiteY24" fmla="*/ 2245150 h 4768732"/>
              <a:gd name="connsiteX25" fmla="*/ 497704 w 3529139"/>
              <a:gd name="connsiteY25" fmla="*/ 1954696 h 4768732"/>
              <a:gd name="connsiteX26" fmla="*/ 1488304 w 3529139"/>
              <a:gd name="connsiteY26" fmla="*/ 964096 h 4768732"/>
              <a:gd name="connsiteX27" fmla="*/ 792278 w 3529139"/>
              <a:gd name="connsiteY27" fmla="*/ 18032 h 4768732"/>
              <a:gd name="connsiteX28" fmla="*/ 722152 w 3529139"/>
              <a:gd name="connsiteY28" fmla="*/ 0 h 4768732"/>
              <a:gd name="connsiteX0" fmla="*/ 3551389 w 3551389"/>
              <a:gd name="connsiteY0" fmla="*/ 1992970 h 4768732"/>
              <a:gd name="connsiteX1" fmla="*/ 3551389 w 3551389"/>
              <a:gd name="connsiteY1" fmla="*/ 3300726 h 4768732"/>
              <a:gd name="connsiteX2" fmla="*/ 3469973 w 3551389"/>
              <a:gd name="connsiteY2" fmla="*/ 3409602 h 4768732"/>
              <a:gd name="connsiteX3" fmla="*/ 587998 w 3551389"/>
              <a:gd name="connsiteY3" fmla="*/ 4768732 h 4768732"/>
              <a:gd name="connsiteX4" fmla="*/ 206134 w 3551389"/>
              <a:gd name="connsiteY4" fmla="*/ 4749450 h 4768732"/>
              <a:gd name="connsiteX5" fmla="*/ 22250 w 3551389"/>
              <a:gd name="connsiteY5" fmla="*/ 4726084 h 4768732"/>
              <a:gd name="connsiteX6" fmla="*/ 279697 w 3551389"/>
              <a:gd name="connsiteY6" fmla="*/ 4151665 h 4768732"/>
              <a:gd name="connsiteX7" fmla="*/ 596071 w 3551389"/>
              <a:gd name="connsiteY7" fmla="*/ 4167640 h 4768732"/>
              <a:gd name="connsiteX8" fmla="*/ 3551255 w 3551389"/>
              <a:gd name="connsiteY8" fmla="*/ 1993493 h 4768732"/>
              <a:gd name="connsiteX9" fmla="*/ 3551389 w 3551389"/>
              <a:gd name="connsiteY9" fmla="*/ 1992970 h 4768732"/>
              <a:gd name="connsiteX10" fmla="*/ 2400030 w 3551389"/>
              <a:gd name="connsiteY10" fmla="*/ 0 h 4768732"/>
              <a:gd name="connsiteX11" fmla="*/ 3007238 w 3551389"/>
              <a:gd name="connsiteY11" fmla="*/ 0 h 4768732"/>
              <a:gd name="connsiteX12" fmla="*/ 3200034 w 3551389"/>
              <a:gd name="connsiteY12" fmla="*/ 986092 h 4768732"/>
              <a:gd name="connsiteX13" fmla="*/ 564424 w 3551389"/>
              <a:gd name="connsiteY13" fmla="*/ 3640994 h 4768732"/>
              <a:gd name="connsiteX14" fmla="*/ 241674 w 3551389"/>
              <a:gd name="connsiteY14" fmla="*/ 3371975 h 4768732"/>
              <a:gd name="connsiteX15" fmla="*/ 499904 w 3551389"/>
              <a:gd name="connsiteY15" fmla="*/ 3067879 h 4768732"/>
              <a:gd name="connsiteX16" fmla="*/ 2623565 w 3551389"/>
              <a:gd name="connsiteY16" fmla="*/ 944218 h 4768732"/>
              <a:gd name="connsiteX17" fmla="*/ 2456678 w 3551389"/>
              <a:gd name="connsiteY17" fmla="*/ 117593 h 4768732"/>
              <a:gd name="connsiteX18" fmla="*/ 2400030 w 3551389"/>
              <a:gd name="connsiteY18" fmla="*/ 0 h 4768732"/>
              <a:gd name="connsiteX19" fmla="*/ 744402 w 3551389"/>
              <a:gd name="connsiteY19" fmla="*/ 0 h 4768732"/>
              <a:gd name="connsiteX20" fmla="*/ 1767336 w 3551389"/>
              <a:gd name="connsiteY20" fmla="*/ 0 h 4768732"/>
              <a:gd name="connsiteX21" fmla="*/ 1825033 w 3551389"/>
              <a:gd name="connsiteY21" fmla="*/ 77157 h 4768732"/>
              <a:gd name="connsiteX22" fmla="*/ 2093931 w 3551389"/>
              <a:gd name="connsiteY22" fmla="*/ 957470 h 4768732"/>
              <a:gd name="connsiteX23" fmla="*/ 519439 w 3551389"/>
              <a:gd name="connsiteY23" fmla="*/ 2531962 h 4768732"/>
              <a:gd name="connsiteX24" fmla="*/ 242318 w 3551389"/>
              <a:gd name="connsiteY24" fmla="*/ 2245150 h 4768732"/>
              <a:gd name="connsiteX25" fmla="*/ 519954 w 3551389"/>
              <a:gd name="connsiteY25" fmla="*/ 1954696 h 4768732"/>
              <a:gd name="connsiteX26" fmla="*/ 1510554 w 3551389"/>
              <a:gd name="connsiteY26" fmla="*/ 964096 h 4768732"/>
              <a:gd name="connsiteX27" fmla="*/ 814528 w 3551389"/>
              <a:gd name="connsiteY27" fmla="*/ 18032 h 4768732"/>
              <a:gd name="connsiteX28" fmla="*/ 744402 w 3551389"/>
              <a:gd name="connsiteY28" fmla="*/ 0 h 4768732"/>
              <a:gd name="connsiteX0" fmla="*/ 3345255 w 3345255"/>
              <a:gd name="connsiteY0" fmla="*/ 1992970 h 4768732"/>
              <a:gd name="connsiteX1" fmla="*/ 3345255 w 3345255"/>
              <a:gd name="connsiteY1" fmla="*/ 3300726 h 4768732"/>
              <a:gd name="connsiteX2" fmla="*/ 3263839 w 3345255"/>
              <a:gd name="connsiteY2" fmla="*/ 3409602 h 4768732"/>
              <a:gd name="connsiteX3" fmla="*/ 381864 w 3345255"/>
              <a:gd name="connsiteY3" fmla="*/ 4768732 h 4768732"/>
              <a:gd name="connsiteX4" fmla="*/ 0 w 3345255"/>
              <a:gd name="connsiteY4" fmla="*/ 4749450 h 4768732"/>
              <a:gd name="connsiteX5" fmla="*/ 73563 w 3345255"/>
              <a:gd name="connsiteY5" fmla="*/ 4151665 h 4768732"/>
              <a:gd name="connsiteX6" fmla="*/ 389937 w 3345255"/>
              <a:gd name="connsiteY6" fmla="*/ 4167640 h 4768732"/>
              <a:gd name="connsiteX7" fmla="*/ 3345121 w 3345255"/>
              <a:gd name="connsiteY7" fmla="*/ 1993493 h 4768732"/>
              <a:gd name="connsiteX8" fmla="*/ 3345255 w 3345255"/>
              <a:gd name="connsiteY8" fmla="*/ 1992970 h 4768732"/>
              <a:gd name="connsiteX9" fmla="*/ 2193896 w 3345255"/>
              <a:gd name="connsiteY9" fmla="*/ 0 h 4768732"/>
              <a:gd name="connsiteX10" fmla="*/ 2801104 w 3345255"/>
              <a:gd name="connsiteY10" fmla="*/ 0 h 4768732"/>
              <a:gd name="connsiteX11" fmla="*/ 2993900 w 3345255"/>
              <a:gd name="connsiteY11" fmla="*/ 986092 h 4768732"/>
              <a:gd name="connsiteX12" fmla="*/ 358290 w 3345255"/>
              <a:gd name="connsiteY12" fmla="*/ 3640994 h 4768732"/>
              <a:gd name="connsiteX13" fmla="*/ 35540 w 3345255"/>
              <a:gd name="connsiteY13" fmla="*/ 3371975 h 4768732"/>
              <a:gd name="connsiteX14" fmla="*/ 293770 w 3345255"/>
              <a:gd name="connsiteY14" fmla="*/ 3067879 h 4768732"/>
              <a:gd name="connsiteX15" fmla="*/ 2417431 w 3345255"/>
              <a:gd name="connsiteY15" fmla="*/ 944218 h 4768732"/>
              <a:gd name="connsiteX16" fmla="*/ 2250544 w 3345255"/>
              <a:gd name="connsiteY16" fmla="*/ 117593 h 4768732"/>
              <a:gd name="connsiteX17" fmla="*/ 2193896 w 3345255"/>
              <a:gd name="connsiteY17" fmla="*/ 0 h 4768732"/>
              <a:gd name="connsiteX18" fmla="*/ 538268 w 3345255"/>
              <a:gd name="connsiteY18" fmla="*/ 0 h 4768732"/>
              <a:gd name="connsiteX19" fmla="*/ 1561202 w 3345255"/>
              <a:gd name="connsiteY19" fmla="*/ 0 h 4768732"/>
              <a:gd name="connsiteX20" fmla="*/ 1618899 w 3345255"/>
              <a:gd name="connsiteY20" fmla="*/ 77157 h 4768732"/>
              <a:gd name="connsiteX21" fmla="*/ 1887797 w 3345255"/>
              <a:gd name="connsiteY21" fmla="*/ 957470 h 4768732"/>
              <a:gd name="connsiteX22" fmla="*/ 313305 w 3345255"/>
              <a:gd name="connsiteY22" fmla="*/ 2531962 h 4768732"/>
              <a:gd name="connsiteX23" fmla="*/ 36184 w 3345255"/>
              <a:gd name="connsiteY23" fmla="*/ 2245150 h 4768732"/>
              <a:gd name="connsiteX24" fmla="*/ 313820 w 3345255"/>
              <a:gd name="connsiteY24" fmla="*/ 1954696 h 4768732"/>
              <a:gd name="connsiteX25" fmla="*/ 1304420 w 3345255"/>
              <a:gd name="connsiteY25" fmla="*/ 964096 h 4768732"/>
              <a:gd name="connsiteX26" fmla="*/ 608394 w 3345255"/>
              <a:gd name="connsiteY26" fmla="*/ 18032 h 4768732"/>
              <a:gd name="connsiteX27" fmla="*/ 538268 w 3345255"/>
              <a:gd name="connsiteY27" fmla="*/ 0 h 4768732"/>
              <a:gd name="connsiteX0" fmla="*/ 3318819 w 3318819"/>
              <a:gd name="connsiteY0" fmla="*/ 1992970 h 4784517"/>
              <a:gd name="connsiteX1" fmla="*/ 3318819 w 3318819"/>
              <a:gd name="connsiteY1" fmla="*/ 3300726 h 4784517"/>
              <a:gd name="connsiteX2" fmla="*/ 3237403 w 3318819"/>
              <a:gd name="connsiteY2" fmla="*/ 3409602 h 4784517"/>
              <a:gd name="connsiteX3" fmla="*/ 355428 w 3318819"/>
              <a:gd name="connsiteY3" fmla="*/ 4768732 h 4784517"/>
              <a:gd name="connsiteX4" fmla="*/ 47127 w 3318819"/>
              <a:gd name="connsiteY4" fmla="*/ 4151665 h 4784517"/>
              <a:gd name="connsiteX5" fmla="*/ 363501 w 3318819"/>
              <a:gd name="connsiteY5" fmla="*/ 4167640 h 4784517"/>
              <a:gd name="connsiteX6" fmla="*/ 3318685 w 3318819"/>
              <a:gd name="connsiteY6" fmla="*/ 1993493 h 4784517"/>
              <a:gd name="connsiteX7" fmla="*/ 3318819 w 3318819"/>
              <a:gd name="connsiteY7" fmla="*/ 1992970 h 4784517"/>
              <a:gd name="connsiteX8" fmla="*/ 2167460 w 3318819"/>
              <a:gd name="connsiteY8" fmla="*/ 0 h 4784517"/>
              <a:gd name="connsiteX9" fmla="*/ 2774668 w 3318819"/>
              <a:gd name="connsiteY9" fmla="*/ 0 h 4784517"/>
              <a:gd name="connsiteX10" fmla="*/ 2967464 w 3318819"/>
              <a:gd name="connsiteY10" fmla="*/ 986092 h 4784517"/>
              <a:gd name="connsiteX11" fmla="*/ 331854 w 3318819"/>
              <a:gd name="connsiteY11" fmla="*/ 3640994 h 4784517"/>
              <a:gd name="connsiteX12" fmla="*/ 9104 w 3318819"/>
              <a:gd name="connsiteY12" fmla="*/ 3371975 h 4784517"/>
              <a:gd name="connsiteX13" fmla="*/ 267334 w 3318819"/>
              <a:gd name="connsiteY13" fmla="*/ 3067879 h 4784517"/>
              <a:gd name="connsiteX14" fmla="*/ 2390995 w 3318819"/>
              <a:gd name="connsiteY14" fmla="*/ 944218 h 4784517"/>
              <a:gd name="connsiteX15" fmla="*/ 2224108 w 3318819"/>
              <a:gd name="connsiteY15" fmla="*/ 117593 h 4784517"/>
              <a:gd name="connsiteX16" fmla="*/ 2167460 w 3318819"/>
              <a:gd name="connsiteY16" fmla="*/ 0 h 4784517"/>
              <a:gd name="connsiteX17" fmla="*/ 511832 w 3318819"/>
              <a:gd name="connsiteY17" fmla="*/ 0 h 4784517"/>
              <a:gd name="connsiteX18" fmla="*/ 1534766 w 3318819"/>
              <a:gd name="connsiteY18" fmla="*/ 0 h 4784517"/>
              <a:gd name="connsiteX19" fmla="*/ 1592463 w 3318819"/>
              <a:gd name="connsiteY19" fmla="*/ 77157 h 4784517"/>
              <a:gd name="connsiteX20" fmla="*/ 1861361 w 3318819"/>
              <a:gd name="connsiteY20" fmla="*/ 957470 h 4784517"/>
              <a:gd name="connsiteX21" fmla="*/ 286869 w 3318819"/>
              <a:gd name="connsiteY21" fmla="*/ 2531962 h 4784517"/>
              <a:gd name="connsiteX22" fmla="*/ 9748 w 3318819"/>
              <a:gd name="connsiteY22" fmla="*/ 2245150 h 4784517"/>
              <a:gd name="connsiteX23" fmla="*/ 287384 w 3318819"/>
              <a:gd name="connsiteY23" fmla="*/ 1954696 h 4784517"/>
              <a:gd name="connsiteX24" fmla="*/ 1277984 w 3318819"/>
              <a:gd name="connsiteY24" fmla="*/ 964096 h 4784517"/>
              <a:gd name="connsiteX25" fmla="*/ 581958 w 3318819"/>
              <a:gd name="connsiteY25" fmla="*/ 18032 h 4784517"/>
              <a:gd name="connsiteX26" fmla="*/ 511832 w 3318819"/>
              <a:gd name="connsiteY26" fmla="*/ 0 h 4784517"/>
              <a:gd name="connsiteX0" fmla="*/ 3336053 w 3336053"/>
              <a:gd name="connsiteY0" fmla="*/ 1992970 h 4812068"/>
              <a:gd name="connsiteX1" fmla="*/ 3336053 w 3336053"/>
              <a:gd name="connsiteY1" fmla="*/ 3300726 h 4812068"/>
              <a:gd name="connsiteX2" fmla="*/ 3254637 w 3336053"/>
              <a:gd name="connsiteY2" fmla="*/ 3409602 h 4812068"/>
              <a:gd name="connsiteX3" fmla="*/ 372662 w 3336053"/>
              <a:gd name="connsiteY3" fmla="*/ 4768732 h 4812068"/>
              <a:gd name="connsiteX4" fmla="*/ 37467 w 3336053"/>
              <a:gd name="connsiteY4" fmla="*/ 4447500 h 4812068"/>
              <a:gd name="connsiteX5" fmla="*/ 380735 w 3336053"/>
              <a:gd name="connsiteY5" fmla="*/ 4167640 h 4812068"/>
              <a:gd name="connsiteX6" fmla="*/ 3335919 w 3336053"/>
              <a:gd name="connsiteY6" fmla="*/ 1993493 h 4812068"/>
              <a:gd name="connsiteX7" fmla="*/ 3336053 w 3336053"/>
              <a:gd name="connsiteY7" fmla="*/ 1992970 h 4812068"/>
              <a:gd name="connsiteX8" fmla="*/ 2184694 w 3336053"/>
              <a:gd name="connsiteY8" fmla="*/ 0 h 4812068"/>
              <a:gd name="connsiteX9" fmla="*/ 2791902 w 3336053"/>
              <a:gd name="connsiteY9" fmla="*/ 0 h 4812068"/>
              <a:gd name="connsiteX10" fmla="*/ 2984698 w 3336053"/>
              <a:gd name="connsiteY10" fmla="*/ 986092 h 4812068"/>
              <a:gd name="connsiteX11" fmla="*/ 349088 w 3336053"/>
              <a:gd name="connsiteY11" fmla="*/ 3640994 h 4812068"/>
              <a:gd name="connsiteX12" fmla="*/ 26338 w 3336053"/>
              <a:gd name="connsiteY12" fmla="*/ 3371975 h 4812068"/>
              <a:gd name="connsiteX13" fmla="*/ 284568 w 3336053"/>
              <a:gd name="connsiteY13" fmla="*/ 3067879 h 4812068"/>
              <a:gd name="connsiteX14" fmla="*/ 2408229 w 3336053"/>
              <a:gd name="connsiteY14" fmla="*/ 944218 h 4812068"/>
              <a:gd name="connsiteX15" fmla="*/ 2241342 w 3336053"/>
              <a:gd name="connsiteY15" fmla="*/ 117593 h 4812068"/>
              <a:gd name="connsiteX16" fmla="*/ 2184694 w 3336053"/>
              <a:gd name="connsiteY16" fmla="*/ 0 h 4812068"/>
              <a:gd name="connsiteX17" fmla="*/ 529066 w 3336053"/>
              <a:gd name="connsiteY17" fmla="*/ 0 h 4812068"/>
              <a:gd name="connsiteX18" fmla="*/ 1552000 w 3336053"/>
              <a:gd name="connsiteY18" fmla="*/ 0 h 4812068"/>
              <a:gd name="connsiteX19" fmla="*/ 1609697 w 3336053"/>
              <a:gd name="connsiteY19" fmla="*/ 77157 h 4812068"/>
              <a:gd name="connsiteX20" fmla="*/ 1878595 w 3336053"/>
              <a:gd name="connsiteY20" fmla="*/ 957470 h 4812068"/>
              <a:gd name="connsiteX21" fmla="*/ 304103 w 3336053"/>
              <a:gd name="connsiteY21" fmla="*/ 2531962 h 4812068"/>
              <a:gd name="connsiteX22" fmla="*/ 26982 w 3336053"/>
              <a:gd name="connsiteY22" fmla="*/ 2245150 h 4812068"/>
              <a:gd name="connsiteX23" fmla="*/ 304618 w 3336053"/>
              <a:gd name="connsiteY23" fmla="*/ 1954696 h 4812068"/>
              <a:gd name="connsiteX24" fmla="*/ 1295218 w 3336053"/>
              <a:gd name="connsiteY24" fmla="*/ 964096 h 4812068"/>
              <a:gd name="connsiteX25" fmla="*/ 599192 w 3336053"/>
              <a:gd name="connsiteY25" fmla="*/ 18032 h 4812068"/>
              <a:gd name="connsiteX26" fmla="*/ 529066 w 3336053"/>
              <a:gd name="connsiteY26" fmla="*/ 0 h 4812068"/>
              <a:gd name="connsiteX0" fmla="*/ 3378087 w 3378087"/>
              <a:gd name="connsiteY0" fmla="*/ 1992970 h 4804894"/>
              <a:gd name="connsiteX1" fmla="*/ 3378087 w 3378087"/>
              <a:gd name="connsiteY1" fmla="*/ 3300726 h 4804894"/>
              <a:gd name="connsiteX2" fmla="*/ 3296671 w 3378087"/>
              <a:gd name="connsiteY2" fmla="*/ 3409602 h 4804894"/>
              <a:gd name="connsiteX3" fmla="*/ 414696 w 3378087"/>
              <a:gd name="connsiteY3" fmla="*/ 4768732 h 4804894"/>
              <a:gd name="connsiteX4" fmla="*/ 79501 w 3378087"/>
              <a:gd name="connsiteY4" fmla="*/ 4447500 h 4804894"/>
              <a:gd name="connsiteX5" fmla="*/ 422769 w 3378087"/>
              <a:gd name="connsiteY5" fmla="*/ 4167640 h 4804894"/>
              <a:gd name="connsiteX6" fmla="*/ 3377953 w 3378087"/>
              <a:gd name="connsiteY6" fmla="*/ 1993493 h 4804894"/>
              <a:gd name="connsiteX7" fmla="*/ 3378087 w 3378087"/>
              <a:gd name="connsiteY7" fmla="*/ 1992970 h 4804894"/>
              <a:gd name="connsiteX8" fmla="*/ 2226728 w 3378087"/>
              <a:gd name="connsiteY8" fmla="*/ 0 h 4804894"/>
              <a:gd name="connsiteX9" fmla="*/ 2833936 w 3378087"/>
              <a:gd name="connsiteY9" fmla="*/ 0 h 4804894"/>
              <a:gd name="connsiteX10" fmla="*/ 3026732 w 3378087"/>
              <a:gd name="connsiteY10" fmla="*/ 986092 h 4804894"/>
              <a:gd name="connsiteX11" fmla="*/ 391122 w 3378087"/>
              <a:gd name="connsiteY11" fmla="*/ 3640994 h 4804894"/>
              <a:gd name="connsiteX12" fmla="*/ 68372 w 3378087"/>
              <a:gd name="connsiteY12" fmla="*/ 3371975 h 4804894"/>
              <a:gd name="connsiteX13" fmla="*/ 326602 w 3378087"/>
              <a:gd name="connsiteY13" fmla="*/ 3067879 h 4804894"/>
              <a:gd name="connsiteX14" fmla="*/ 2450263 w 3378087"/>
              <a:gd name="connsiteY14" fmla="*/ 944218 h 4804894"/>
              <a:gd name="connsiteX15" fmla="*/ 2283376 w 3378087"/>
              <a:gd name="connsiteY15" fmla="*/ 117593 h 4804894"/>
              <a:gd name="connsiteX16" fmla="*/ 2226728 w 3378087"/>
              <a:gd name="connsiteY16" fmla="*/ 0 h 4804894"/>
              <a:gd name="connsiteX17" fmla="*/ 571100 w 3378087"/>
              <a:gd name="connsiteY17" fmla="*/ 0 h 4804894"/>
              <a:gd name="connsiteX18" fmla="*/ 1594034 w 3378087"/>
              <a:gd name="connsiteY18" fmla="*/ 0 h 4804894"/>
              <a:gd name="connsiteX19" fmla="*/ 1651731 w 3378087"/>
              <a:gd name="connsiteY19" fmla="*/ 77157 h 4804894"/>
              <a:gd name="connsiteX20" fmla="*/ 1920629 w 3378087"/>
              <a:gd name="connsiteY20" fmla="*/ 957470 h 4804894"/>
              <a:gd name="connsiteX21" fmla="*/ 346137 w 3378087"/>
              <a:gd name="connsiteY21" fmla="*/ 2531962 h 4804894"/>
              <a:gd name="connsiteX22" fmla="*/ 69016 w 3378087"/>
              <a:gd name="connsiteY22" fmla="*/ 2245150 h 4804894"/>
              <a:gd name="connsiteX23" fmla="*/ 346652 w 3378087"/>
              <a:gd name="connsiteY23" fmla="*/ 1954696 h 4804894"/>
              <a:gd name="connsiteX24" fmla="*/ 1337252 w 3378087"/>
              <a:gd name="connsiteY24" fmla="*/ 964096 h 4804894"/>
              <a:gd name="connsiteX25" fmla="*/ 641226 w 3378087"/>
              <a:gd name="connsiteY25" fmla="*/ 18032 h 4804894"/>
              <a:gd name="connsiteX26" fmla="*/ 571100 w 3378087"/>
              <a:gd name="connsiteY26" fmla="*/ 0 h 4804894"/>
              <a:gd name="connsiteX0" fmla="*/ 3339248 w 3339248"/>
              <a:gd name="connsiteY0" fmla="*/ 1992970 h 4814442"/>
              <a:gd name="connsiteX1" fmla="*/ 3339248 w 3339248"/>
              <a:gd name="connsiteY1" fmla="*/ 3300726 h 4814442"/>
              <a:gd name="connsiteX2" fmla="*/ 3257832 w 3339248"/>
              <a:gd name="connsiteY2" fmla="*/ 3409602 h 4814442"/>
              <a:gd name="connsiteX3" fmla="*/ 375857 w 3339248"/>
              <a:gd name="connsiteY3" fmla="*/ 4768732 h 4814442"/>
              <a:gd name="connsiteX4" fmla="*/ 40662 w 3339248"/>
              <a:gd name="connsiteY4" fmla="*/ 4447500 h 4814442"/>
              <a:gd name="connsiteX5" fmla="*/ 383930 w 3339248"/>
              <a:gd name="connsiteY5" fmla="*/ 4167640 h 4814442"/>
              <a:gd name="connsiteX6" fmla="*/ 3339114 w 3339248"/>
              <a:gd name="connsiteY6" fmla="*/ 1993493 h 4814442"/>
              <a:gd name="connsiteX7" fmla="*/ 3339248 w 3339248"/>
              <a:gd name="connsiteY7" fmla="*/ 1992970 h 4814442"/>
              <a:gd name="connsiteX8" fmla="*/ 2187889 w 3339248"/>
              <a:gd name="connsiteY8" fmla="*/ 0 h 4814442"/>
              <a:gd name="connsiteX9" fmla="*/ 2795097 w 3339248"/>
              <a:gd name="connsiteY9" fmla="*/ 0 h 4814442"/>
              <a:gd name="connsiteX10" fmla="*/ 2987893 w 3339248"/>
              <a:gd name="connsiteY10" fmla="*/ 986092 h 4814442"/>
              <a:gd name="connsiteX11" fmla="*/ 352283 w 3339248"/>
              <a:gd name="connsiteY11" fmla="*/ 3640994 h 4814442"/>
              <a:gd name="connsiteX12" fmla="*/ 29533 w 3339248"/>
              <a:gd name="connsiteY12" fmla="*/ 3371975 h 4814442"/>
              <a:gd name="connsiteX13" fmla="*/ 287763 w 3339248"/>
              <a:gd name="connsiteY13" fmla="*/ 3067879 h 4814442"/>
              <a:gd name="connsiteX14" fmla="*/ 2411424 w 3339248"/>
              <a:gd name="connsiteY14" fmla="*/ 944218 h 4814442"/>
              <a:gd name="connsiteX15" fmla="*/ 2244537 w 3339248"/>
              <a:gd name="connsiteY15" fmla="*/ 117593 h 4814442"/>
              <a:gd name="connsiteX16" fmla="*/ 2187889 w 3339248"/>
              <a:gd name="connsiteY16" fmla="*/ 0 h 4814442"/>
              <a:gd name="connsiteX17" fmla="*/ 532261 w 3339248"/>
              <a:gd name="connsiteY17" fmla="*/ 0 h 4814442"/>
              <a:gd name="connsiteX18" fmla="*/ 1555195 w 3339248"/>
              <a:gd name="connsiteY18" fmla="*/ 0 h 4814442"/>
              <a:gd name="connsiteX19" fmla="*/ 1612892 w 3339248"/>
              <a:gd name="connsiteY19" fmla="*/ 77157 h 4814442"/>
              <a:gd name="connsiteX20" fmla="*/ 1881790 w 3339248"/>
              <a:gd name="connsiteY20" fmla="*/ 957470 h 4814442"/>
              <a:gd name="connsiteX21" fmla="*/ 307298 w 3339248"/>
              <a:gd name="connsiteY21" fmla="*/ 2531962 h 4814442"/>
              <a:gd name="connsiteX22" fmla="*/ 30177 w 3339248"/>
              <a:gd name="connsiteY22" fmla="*/ 2245150 h 4814442"/>
              <a:gd name="connsiteX23" fmla="*/ 307813 w 3339248"/>
              <a:gd name="connsiteY23" fmla="*/ 1954696 h 4814442"/>
              <a:gd name="connsiteX24" fmla="*/ 1298413 w 3339248"/>
              <a:gd name="connsiteY24" fmla="*/ 964096 h 4814442"/>
              <a:gd name="connsiteX25" fmla="*/ 602387 w 3339248"/>
              <a:gd name="connsiteY25" fmla="*/ 18032 h 4814442"/>
              <a:gd name="connsiteX26" fmla="*/ 532261 w 3339248"/>
              <a:gd name="connsiteY26" fmla="*/ 0 h 4814442"/>
              <a:gd name="connsiteX0" fmla="*/ 3339248 w 3339248"/>
              <a:gd name="connsiteY0" fmla="*/ 1992970 h 4814442"/>
              <a:gd name="connsiteX1" fmla="*/ 3339248 w 3339248"/>
              <a:gd name="connsiteY1" fmla="*/ 3300726 h 4814442"/>
              <a:gd name="connsiteX2" fmla="*/ 3257832 w 3339248"/>
              <a:gd name="connsiteY2" fmla="*/ 3409602 h 4814442"/>
              <a:gd name="connsiteX3" fmla="*/ 375857 w 3339248"/>
              <a:gd name="connsiteY3" fmla="*/ 4768732 h 4814442"/>
              <a:gd name="connsiteX4" fmla="*/ 40662 w 3339248"/>
              <a:gd name="connsiteY4" fmla="*/ 4447500 h 4814442"/>
              <a:gd name="connsiteX5" fmla="*/ 383930 w 3339248"/>
              <a:gd name="connsiteY5" fmla="*/ 4167640 h 4814442"/>
              <a:gd name="connsiteX6" fmla="*/ 3339114 w 3339248"/>
              <a:gd name="connsiteY6" fmla="*/ 1993493 h 4814442"/>
              <a:gd name="connsiteX7" fmla="*/ 3339248 w 3339248"/>
              <a:gd name="connsiteY7" fmla="*/ 1992970 h 4814442"/>
              <a:gd name="connsiteX8" fmla="*/ 2187889 w 3339248"/>
              <a:gd name="connsiteY8" fmla="*/ 0 h 4814442"/>
              <a:gd name="connsiteX9" fmla="*/ 2795097 w 3339248"/>
              <a:gd name="connsiteY9" fmla="*/ 0 h 4814442"/>
              <a:gd name="connsiteX10" fmla="*/ 2987893 w 3339248"/>
              <a:gd name="connsiteY10" fmla="*/ 986092 h 4814442"/>
              <a:gd name="connsiteX11" fmla="*/ 352283 w 3339248"/>
              <a:gd name="connsiteY11" fmla="*/ 3640994 h 4814442"/>
              <a:gd name="connsiteX12" fmla="*/ 29533 w 3339248"/>
              <a:gd name="connsiteY12" fmla="*/ 3371975 h 4814442"/>
              <a:gd name="connsiteX13" fmla="*/ 287763 w 3339248"/>
              <a:gd name="connsiteY13" fmla="*/ 3067879 h 4814442"/>
              <a:gd name="connsiteX14" fmla="*/ 2411424 w 3339248"/>
              <a:gd name="connsiteY14" fmla="*/ 944218 h 4814442"/>
              <a:gd name="connsiteX15" fmla="*/ 2244537 w 3339248"/>
              <a:gd name="connsiteY15" fmla="*/ 117593 h 4814442"/>
              <a:gd name="connsiteX16" fmla="*/ 2187889 w 3339248"/>
              <a:gd name="connsiteY16" fmla="*/ 0 h 4814442"/>
              <a:gd name="connsiteX17" fmla="*/ 532261 w 3339248"/>
              <a:gd name="connsiteY17" fmla="*/ 0 h 4814442"/>
              <a:gd name="connsiteX18" fmla="*/ 1555195 w 3339248"/>
              <a:gd name="connsiteY18" fmla="*/ 0 h 4814442"/>
              <a:gd name="connsiteX19" fmla="*/ 1612892 w 3339248"/>
              <a:gd name="connsiteY19" fmla="*/ 77157 h 4814442"/>
              <a:gd name="connsiteX20" fmla="*/ 1881790 w 3339248"/>
              <a:gd name="connsiteY20" fmla="*/ 957470 h 4814442"/>
              <a:gd name="connsiteX21" fmla="*/ 307298 w 3339248"/>
              <a:gd name="connsiteY21" fmla="*/ 2531962 h 4814442"/>
              <a:gd name="connsiteX22" fmla="*/ 30177 w 3339248"/>
              <a:gd name="connsiteY22" fmla="*/ 2245150 h 4814442"/>
              <a:gd name="connsiteX23" fmla="*/ 307813 w 3339248"/>
              <a:gd name="connsiteY23" fmla="*/ 1954696 h 4814442"/>
              <a:gd name="connsiteX24" fmla="*/ 1298413 w 3339248"/>
              <a:gd name="connsiteY24" fmla="*/ 964096 h 4814442"/>
              <a:gd name="connsiteX25" fmla="*/ 602387 w 3339248"/>
              <a:gd name="connsiteY25" fmla="*/ 18032 h 4814442"/>
              <a:gd name="connsiteX26" fmla="*/ 532261 w 3339248"/>
              <a:gd name="connsiteY26" fmla="*/ 0 h 4814442"/>
              <a:gd name="connsiteX0" fmla="*/ 3332179 w 3332179"/>
              <a:gd name="connsiteY0" fmla="*/ 1992970 h 4814442"/>
              <a:gd name="connsiteX1" fmla="*/ 3332179 w 3332179"/>
              <a:gd name="connsiteY1" fmla="*/ 3300726 h 4814442"/>
              <a:gd name="connsiteX2" fmla="*/ 3250763 w 3332179"/>
              <a:gd name="connsiteY2" fmla="*/ 3409602 h 4814442"/>
              <a:gd name="connsiteX3" fmla="*/ 368788 w 3332179"/>
              <a:gd name="connsiteY3" fmla="*/ 4768732 h 4814442"/>
              <a:gd name="connsiteX4" fmla="*/ 33593 w 3332179"/>
              <a:gd name="connsiteY4" fmla="*/ 4447500 h 4814442"/>
              <a:gd name="connsiteX5" fmla="*/ 376861 w 3332179"/>
              <a:gd name="connsiteY5" fmla="*/ 4167640 h 4814442"/>
              <a:gd name="connsiteX6" fmla="*/ 3332045 w 3332179"/>
              <a:gd name="connsiteY6" fmla="*/ 1993493 h 4814442"/>
              <a:gd name="connsiteX7" fmla="*/ 3332179 w 3332179"/>
              <a:gd name="connsiteY7" fmla="*/ 1992970 h 4814442"/>
              <a:gd name="connsiteX8" fmla="*/ 2180820 w 3332179"/>
              <a:gd name="connsiteY8" fmla="*/ 0 h 4814442"/>
              <a:gd name="connsiteX9" fmla="*/ 2788028 w 3332179"/>
              <a:gd name="connsiteY9" fmla="*/ 0 h 4814442"/>
              <a:gd name="connsiteX10" fmla="*/ 2980824 w 3332179"/>
              <a:gd name="connsiteY10" fmla="*/ 986092 h 4814442"/>
              <a:gd name="connsiteX11" fmla="*/ 345214 w 3332179"/>
              <a:gd name="connsiteY11" fmla="*/ 3640994 h 4814442"/>
              <a:gd name="connsiteX12" fmla="*/ 22464 w 3332179"/>
              <a:gd name="connsiteY12" fmla="*/ 3371975 h 4814442"/>
              <a:gd name="connsiteX13" fmla="*/ 280694 w 3332179"/>
              <a:gd name="connsiteY13" fmla="*/ 3067879 h 4814442"/>
              <a:gd name="connsiteX14" fmla="*/ 2404355 w 3332179"/>
              <a:gd name="connsiteY14" fmla="*/ 944218 h 4814442"/>
              <a:gd name="connsiteX15" fmla="*/ 2237468 w 3332179"/>
              <a:gd name="connsiteY15" fmla="*/ 117593 h 4814442"/>
              <a:gd name="connsiteX16" fmla="*/ 2180820 w 3332179"/>
              <a:gd name="connsiteY16" fmla="*/ 0 h 4814442"/>
              <a:gd name="connsiteX17" fmla="*/ 525192 w 3332179"/>
              <a:gd name="connsiteY17" fmla="*/ 0 h 4814442"/>
              <a:gd name="connsiteX18" fmla="*/ 1548126 w 3332179"/>
              <a:gd name="connsiteY18" fmla="*/ 0 h 4814442"/>
              <a:gd name="connsiteX19" fmla="*/ 1605823 w 3332179"/>
              <a:gd name="connsiteY19" fmla="*/ 77157 h 4814442"/>
              <a:gd name="connsiteX20" fmla="*/ 1874721 w 3332179"/>
              <a:gd name="connsiteY20" fmla="*/ 957470 h 4814442"/>
              <a:gd name="connsiteX21" fmla="*/ 300229 w 3332179"/>
              <a:gd name="connsiteY21" fmla="*/ 2531962 h 4814442"/>
              <a:gd name="connsiteX22" fmla="*/ 23108 w 3332179"/>
              <a:gd name="connsiteY22" fmla="*/ 2245150 h 4814442"/>
              <a:gd name="connsiteX23" fmla="*/ 300744 w 3332179"/>
              <a:gd name="connsiteY23" fmla="*/ 1954696 h 4814442"/>
              <a:gd name="connsiteX24" fmla="*/ 1291344 w 3332179"/>
              <a:gd name="connsiteY24" fmla="*/ 964096 h 4814442"/>
              <a:gd name="connsiteX25" fmla="*/ 595318 w 3332179"/>
              <a:gd name="connsiteY25" fmla="*/ 18032 h 4814442"/>
              <a:gd name="connsiteX26" fmla="*/ 525192 w 3332179"/>
              <a:gd name="connsiteY26" fmla="*/ 0 h 4814442"/>
              <a:gd name="connsiteX0" fmla="*/ 3332179 w 3332179"/>
              <a:gd name="connsiteY0" fmla="*/ 1992970 h 4814442"/>
              <a:gd name="connsiteX1" fmla="*/ 3332179 w 3332179"/>
              <a:gd name="connsiteY1" fmla="*/ 3300726 h 4814442"/>
              <a:gd name="connsiteX2" fmla="*/ 3250763 w 3332179"/>
              <a:gd name="connsiteY2" fmla="*/ 3409602 h 4814442"/>
              <a:gd name="connsiteX3" fmla="*/ 368788 w 3332179"/>
              <a:gd name="connsiteY3" fmla="*/ 4768732 h 4814442"/>
              <a:gd name="connsiteX4" fmla="*/ 33593 w 3332179"/>
              <a:gd name="connsiteY4" fmla="*/ 4447500 h 4814442"/>
              <a:gd name="connsiteX5" fmla="*/ 376861 w 3332179"/>
              <a:gd name="connsiteY5" fmla="*/ 4167640 h 4814442"/>
              <a:gd name="connsiteX6" fmla="*/ 3332045 w 3332179"/>
              <a:gd name="connsiteY6" fmla="*/ 1993493 h 4814442"/>
              <a:gd name="connsiteX7" fmla="*/ 3332179 w 3332179"/>
              <a:gd name="connsiteY7" fmla="*/ 1992970 h 4814442"/>
              <a:gd name="connsiteX8" fmla="*/ 2180820 w 3332179"/>
              <a:gd name="connsiteY8" fmla="*/ 0 h 4814442"/>
              <a:gd name="connsiteX9" fmla="*/ 2788028 w 3332179"/>
              <a:gd name="connsiteY9" fmla="*/ 0 h 4814442"/>
              <a:gd name="connsiteX10" fmla="*/ 2980824 w 3332179"/>
              <a:gd name="connsiteY10" fmla="*/ 986092 h 4814442"/>
              <a:gd name="connsiteX11" fmla="*/ 345214 w 3332179"/>
              <a:gd name="connsiteY11" fmla="*/ 3640994 h 4814442"/>
              <a:gd name="connsiteX12" fmla="*/ 22464 w 3332179"/>
              <a:gd name="connsiteY12" fmla="*/ 3371975 h 4814442"/>
              <a:gd name="connsiteX13" fmla="*/ 280694 w 3332179"/>
              <a:gd name="connsiteY13" fmla="*/ 3067879 h 4814442"/>
              <a:gd name="connsiteX14" fmla="*/ 2404355 w 3332179"/>
              <a:gd name="connsiteY14" fmla="*/ 944218 h 4814442"/>
              <a:gd name="connsiteX15" fmla="*/ 2237468 w 3332179"/>
              <a:gd name="connsiteY15" fmla="*/ 117593 h 4814442"/>
              <a:gd name="connsiteX16" fmla="*/ 2180820 w 3332179"/>
              <a:gd name="connsiteY16" fmla="*/ 0 h 4814442"/>
              <a:gd name="connsiteX17" fmla="*/ 525192 w 3332179"/>
              <a:gd name="connsiteY17" fmla="*/ 0 h 4814442"/>
              <a:gd name="connsiteX18" fmla="*/ 1548126 w 3332179"/>
              <a:gd name="connsiteY18" fmla="*/ 0 h 4814442"/>
              <a:gd name="connsiteX19" fmla="*/ 1605823 w 3332179"/>
              <a:gd name="connsiteY19" fmla="*/ 77157 h 4814442"/>
              <a:gd name="connsiteX20" fmla="*/ 1874721 w 3332179"/>
              <a:gd name="connsiteY20" fmla="*/ 957470 h 4814442"/>
              <a:gd name="connsiteX21" fmla="*/ 300229 w 3332179"/>
              <a:gd name="connsiteY21" fmla="*/ 2531962 h 4814442"/>
              <a:gd name="connsiteX22" fmla="*/ 23108 w 3332179"/>
              <a:gd name="connsiteY22" fmla="*/ 2245150 h 4814442"/>
              <a:gd name="connsiteX23" fmla="*/ 300744 w 3332179"/>
              <a:gd name="connsiteY23" fmla="*/ 1954696 h 4814442"/>
              <a:gd name="connsiteX24" fmla="*/ 1291344 w 3332179"/>
              <a:gd name="connsiteY24" fmla="*/ 964096 h 4814442"/>
              <a:gd name="connsiteX25" fmla="*/ 595318 w 3332179"/>
              <a:gd name="connsiteY25" fmla="*/ 18032 h 4814442"/>
              <a:gd name="connsiteX26" fmla="*/ 525192 w 3332179"/>
              <a:gd name="connsiteY26" fmla="*/ 0 h 4814442"/>
              <a:gd name="connsiteX0" fmla="*/ 3341060 w 3341060"/>
              <a:gd name="connsiteY0" fmla="*/ 1992970 h 4768822"/>
              <a:gd name="connsiteX1" fmla="*/ 3341060 w 3341060"/>
              <a:gd name="connsiteY1" fmla="*/ 3300726 h 4768822"/>
              <a:gd name="connsiteX2" fmla="*/ 3259644 w 3341060"/>
              <a:gd name="connsiteY2" fmla="*/ 3409602 h 4768822"/>
              <a:gd name="connsiteX3" fmla="*/ 377669 w 3341060"/>
              <a:gd name="connsiteY3" fmla="*/ 4768732 h 4768822"/>
              <a:gd name="connsiteX4" fmla="*/ 42474 w 3341060"/>
              <a:gd name="connsiteY4" fmla="*/ 4447500 h 4768822"/>
              <a:gd name="connsiteX5" fmla="*/ 385742 w 3341060"/>
              <a:gd name="connsiteY5" fmla="*/ 4167640 h 4768822"/>
              <a:gd name="connsiteX6" fmla="*/ 3340926 w 3341060"/>
              <a:gd name="connsiteY6" fmla="*/ 1993493 h 4768822"/>
              <a:gd name="connsiteX7" fmla="*/ 3341060 w 3341060"/>
              <a:gd name="connsiteY7" fmla="*/ 1992970 h 4768822"/>
              <a:gd name="connsiteX8" fmla="*/ 2189701 w 3341060"/>
              <a:gd name="connsiteY8" fmla="*/ 0 h 4768822"/>
              <a:gd name="connsiteX9" fmla="*/ 2796909 w 3341060"/>
              <a:gd name="connsiteY9" fmla="*/ 0 h 4768822"/>
              <a:gd name="connsiteX10" fmla="*/ 2989705 w 3341060"/>
              <a:gd name="connsiteY10" fmla="*/ 986092 h 4768822"/>
              <a:gd name="connsiteX11" fmla="*/ 354095 w 3341060"/>
              <a:gd name="connsiteY11" fmla="*/ 3640994 h 4768822"/>
              <a:gd name="connsiteX12" fmla="*/ 31345 w 3341060"/>
              <a:gd name="connsiteY12" fmla="*/ 3371975 h 4768822"/>
              <a:gd name="connsiteX13" fmla="*/ 289575 w 3341060"/>
              <a:gd name="connsiteY13" fmla="*/ 3067879 h 4768822"/>
              <a:gd name="connsiteX14" fmla="*/ 2413236 w 3341060"/>
              <a:gd name="connsiteY14" fmla="*/ 944218 h 4768822"/>
              <a:gd name="connsiteX15" fmla="*/ 2246349 w 3341060"/>
              <a:gd name="connsiteY15" fmla="*/ 117593 h 4768822"/>
              <a:gd name="connsiteX16" fmla="*/ 2189701 w 3341060"/>
              <a:gd name="connsiteY16" fmla="*/ 0 h 4768822"/>
              <a:gd name="connsiteX17" fmla="*/ 534073 w 3341060"/>
              <a:gd name="connsiteY17" fmla="*/ 0 h 4768822"/>
              <a:gd name="connsiteX18" fmla="*/ 1557007 w 3341060"/>
              <a:gd name="connsiteY18" fmla="*/ 0 h 4768822"/>
              <a:gd name="connsiteX19" fmla="*/ 1614704 w 3341060"/>
              <a:gd name="connsiteY19" fmla="*/ 77157 h 4768822"/>
              <a:gd name="connsiteX20" fmla="*/ 1883602 w 3341060"/>
              <a:gd name="connsiteY20" fmla="*/ 957470 h 4768822"/>
              <a:gd name="connsiteX21" fmla="*/ 309110 w 3341060"/>
              <a:gd name="connsiteY21" fmla="*/ 2531962 h 4768822"/>
              <a:gd name="connsiteX22" fmla="*/ 31989 w 3341060"/>
              <a:gd name="connsiteY22" fmla="*/ 2245150 h 4768822"/>
              <a:gd name="connsiteX23" fmla="*/ 309625 w 3341060"/>
              <a:gd name="connsiteY23" fmla="*/ 1954696 h 4768822"/>
              <a:gd name="connsiteX24" fmla="*/ 1300225 w 3341060"/>
              <a:gd name="connsiteY24" fmla="*/ 964096 h 4768822"/>
              <a:gd name="connsiteX25" fmla="*/ 604199 w 3341060"/>
              <a:gd name="connsiteY25" fmla="*/ 18032 h 4768822"/>
              <a:gd name="connsiteX26" fmla="*/ 534073 w 3341060"/>
              <a:gd name="connsiteY26" fmla="*/ 0 h 4768822"/>
              <a:gd name="connsiteX0" fmla="*/ 3311075 w 3311075"/>
              <a:gd name="connsiteY0" fmla="*/ 1992970 h 4768822"/>
              <a:gd name="connsiteX1" fmla="*/ 3311075 w 3311075"/>
              <a:gd name="connsiteY1" fmla="*/ 3300726 h 4768822"/>
              <a:gd name="connsiteX2" fmla="*/ 3229659 w 3311075"/>
              <a:gd name="connsiteY2" fmla="*/ 3409602 h 4768822"/>
              <a:gd name="connsiteX3" fmla="*/ 347684 w 3311075"/>
              <a:gd name="connsiteY3" fmla="*/ 4768732 h 4768822"/>
              <a:gd name="connsiteX4" fmla="*/ 12489 w 3311075"/>
              <a:gd name="connsiteY4" fmla="*/ 4447500 h 4768822"/>
              <a:gd name="connsiteX5" fmla="*/ 355757 w 3311075"/>
              <a:gd name="connsiteY5" fmla="*/ 4167640 h 4768822"/>
              <a:gd name="connsiteX6" fmla="*/ 3310941 w 3311075"/>
              <a:gd name="connsiteY6" fmla="*/ 1993493 h 4768822"/>
              <a:gd name="connsiteX7" fmla="*/ 3311075 w 3311075"/>
              <a:gd name="connsiteY7" fmla="*/ 1992970 h 4768822"/>
              <a:gd name="connsiteX8" fmla="*/ 2159716 w 3311075"/>
              <a:gd name="connsiteY8" fmla="*/ 0 h 4768822"/>
              <a:gd name="connsiteX9" fmla="*/ 2766924 w 3311075"/>
              <a:gd name="connsiteY9" fmla="*/ 0 h 4768822"/>
              <a:gd name="connsiteX10" fmla="*/ 2959720 w 3311075"/>
              <a:gd name="connsiteY10" fmla="*/ 986092 h 4768822"/>
              <a:gd name="connsiteX11" fmla="*/ 324110 w 3311075"/>
              <a:gd name="connsiteY11" fmla="*/ 3640994 h 4768822"/>
              <a:gd name="connsiteX12" fmla="*/ 1360 w 3311075"/>
              <a:gd name="connsiteY12" fmla="*/ 3371975 h 4768822"/>
              <a:gd name="connsiteX13" fmla="*/ 259590 w 3311075"/>
              <a:gd name="connsiteY13" fmla="*/ 3067879 h 4768822"/>
              <a:gd name="connsiteX14" fmla="*/ 2383251 w 3311075"/>
              <a:gd name="connsiteY14" fmla="*/ 944218 h 4768822"/>
              <a:gd name="connsiteX15" fmla="*/ 2216364 w 3311075"/>
              <a:gd name="connsiteY15" fmla="*/ 117593 h 4768822"/>
              <a:gd name="connsiteX16" fmla="*/ 2159716 w 3311075"/>
              <a:gd name="connsiteY16" fmla="*/ 0 h 4768822"/>
              <a:gd name="connsiteX17" fmla="*/ 504088 w 3311075"/>
              <a:gd name="connsiteY17" fmla="*/ 0 h 4768822"/>
              <a:gd name="connsiteX18" fmla="*/ 1527022 w 3311075"/>
              <a:gd name="connsiteY18" fmla="*/ 0 h 4768822"/>
              <a:gd name="connsiteX19" fmla="*/ 1584719 w 3311075"/>
              <a:gd name="connsiteY19" fmla="*/ 77157 h 4768822"/>
              <a:gd name="connsiteX20" fmla="*/ 1853617 w 3311075"/>
              <a:gd name="connsiteY20" fmla="*/ 957470 h 4768822"/>
              <a:gd name="connsiteX21" fmla="*/ 279125 w 3311075"/>
              <a:gd name="connsiteY21" fmla="*/ 2531962 h 4768822"/>
              <a:gd name="connsiteX22" fmla="*/ 2004 w 3311075"/>
              <a:gd name="connsiteY22" fmla="*/ 2245150 h 4768822"/>
              <a:gd name="connsiteX23" fmla="*/ 279640 w 3311075"/>
              <a:gd name="connsiteY23" fmla="*/ 1954696 h 4768822"/>
              <a:gd name="connsiteX24" fmla="*/ 1270240 w 3311075"/>
              <a:gd name="connsiteY24" fmla="*/ 964096 h 4768822"/>
              <a:gd name="connsiteX25" fmla="*/ 574214 w 3311075"/>
              <a:gd name="connsiteY25" fmla="*/ 18032 h 4768822"/>
              <a:gd name="connsiteX26" fmla="*/ 504088 w 3311075"/>
              <a:gd name="connsiteY26" fmla="*/ 0 h 4768822"/>
              <a:gd name="connsiteX0" fmla="*/ 3342827 w 3342827"/>
              <a:gd name="connsiteY0" fmla="*/ 1992970 h 4816965"/>
              <a:gd name="connsiteX1" fmla="*/ 3342827 w 3342827"/>
              <a:gd name="connsiteY1" fmla="*/ 3300726 h 4816965"/>
              <a:gd name="connsiteX2" fmla="*/ 3261411 w 3342827"/>
              <a:gd name="connsiteY2" fmla="*/ 3409602 h 4816965"/>
              <a:gd name="connsiteX3" fmla="*/ 379436 w 3342827"/>
              <a:gd name="connsiteY3" fmla="*/ 4768732 h 4816965"/>
              <a:gd name="connsiteX4" fmla="*/ 38862 w 3342827"/>
              <a:gd name="connsiteY4" fmla="*/ 4463637 h 4816965"/>
              <a:gd name="connsiteX5" fmla="*/ 387509 w 3342827"/>
              <a:gd name="connsiteY5" fmla="*/ 4167640 h 4816965"/>
              <a:gd name="connsiteX6" fmla="*/ 3342693 w 3342827"/>
              <a:gd name="connsiteY6" fmla="*/ 1993493 h 4816965"/>
              <a:gd name="connsiteX7" fmla="*/ 3342827 w 3342827"/>
              <a:gd name="connsiteY7" fmla="*/ 1992970 h 4816965"/>
              <a:gd name="connsiteX8" fmla="*/ 2191468 w 3342827"/>
              <a:gd name="connsiteY8" fmla="*/ 0 h 4816965"/>
              <a:gd name="connsiteX9" fmla="*/ 2798676 w 3342827"/>
              <a:gd name="connsiteY9" fmla="*/ 0 h 4816965"/>
              <a:gd name="connsiteX10" fmla="*/ 2991472 w 3342827"/>
              <a:gd name="connsiteY10" fmla="*/ 986092 h 4816965"/>
              <a:gd name="connsiteX11" fmla="*/ 355862 w 3342827"/>
              <a:gd name="connsiteY11" fmla="*/ 3640994 h 4816965"/>
              <a:gd name="connsiteX12" fmla="*/ 33112 w 3342827"/>
              <a:gd name="connsiteY12" fmla="*/ 3371975 h 4816965"/>
              <a:gd name="connsiteX13" fmla="*/ 291342 w 3342827"/>
              <a:gd name="connsiteY13" fmla="*/ 3067879 h 4816965"/>
              <a:gd name="connsiteX14" fmla="*/ 2415003 w 3342827"/>
              <a:gd name="connsiteY14" fmla="*/ 944218 h 4816965"/>
              <a:gd name="connsiteX15" fmla="*/ 2248116 w 3342827"/>
              <a:gd name="connsiteY15" fmla="*/ 117593 h 4816965"/>
              <a:gd name="connsiteX16" fmla="*/ 2191468 w 3342827"/>
              <a:gd name="connsiteY16" fmla="*/ 0 h 4816965"/>
              <a:gd name="connsiteX17" fmla="*/ 535840 w 3342827"/>
              <a:gd name="connsiteY17" fmla="*/ 0 h 4816965"/>
              <a:gd name="connsiteX18" fmla="*/ 1558774 w 3342827"/>
              <a:gd name="connsiteY18" fmla="*/ 0 h 4816965"/>
              <a:gd name="connsiteX19" fmla="*/ 1616471 w 3342827"/>
              <a:gd name="connsiteY19" fmla="*/ 77157 h 4816965"/>
              <a:gd name="connsiteX20" fmla="*/ 1885369 w 3342827"/>
              <a:gd name="connsiteY20" fmla="*/ 957470 h 4816965"/>
              <a:gd name="connsiteX21" fmla="*/ 310877 w 3342827"/>
              <a:gd name="connsiteY21" fmla="*/ 2531962 h 4816965"/>
              <a:gd name="connsiteX22" fmla="*/ 33756 w 3342827"/>
              <a:gd name="connsiteY22" fmla="*/ 2245150 h 4816965"/>
              <a:gd name="connsiteX23" fmla="*/ 311392 w 3342827"/>
              <a:gd name="connsiteY23" fmla="*/ 1954696 h 4816965"/>
              <a:gd name="connsiteX24" fmla="*/ 1301992 w 3342827"/>
              <a:gd name="connsiteY24" fmla="*/ 964096 h 4816965"/>
              <a:gd name="connsiteX25" fmla="*/ 605966 w 3342827"/>
              <a:gd name="connsiteY25" fmla="*/ 18032 h 4816965"/>
              <a:gd name="connsiteX26" fmla="*/ 535840 w 3342827"/>
              <a:gd name="connsiteY26" fmla="*/ 0 h 4816965"/>
              <a:gd name="connsiteX0" fmla="*/ 3389840 w 3389840"/>
              <a:gd name="connsiteY0" fmla="*/ 1992970 h 4816965"/>
              <a:gd name="connsiteX1" fmla="*/ 3389840 w 3389840"/>
              <a:gd name="connsiteY1" fmla="*/ 3300726 h 4816965"/>
              <a:gd name="connsiteX2" fmla="*/ 3308424 w 3389840"/>
              <a:gd name="connsiteY2" fmla="*/ 3409602 h 4816965"/>
              <a:gd name="connsiteX3" fmla="*/ 426449 w 3389840"/>
              <a:gd name="connsiteY3" fmla="*/ 4768732 h 4816965"/>
              <a:gd name="connsiteX4" fmla="*/ 85875 w 3389840"/>
              <a:gd name="connsiteY4" fmla="*/ 4463637 h 4816965"/>
              <a:gd name="connsiteX5" fmla="*/ 434522 w 3389840"/>
              <a:gd name="connsiteY5" fmla="*/ 4167640 h 4816965"/>
              <a:gd name="connsiteX6" fmla="*/ 3389706 w 3389840"/>
              <a:gd name="connsiteY6" fmla="*/ 1993493 h 4816965"/>
              <a:gd name="connsiteX7" fmla="*/ 3389840 w 3389840"/>
              <a:gd name="connsiteY7" fmla="*/ 1992970 h 4816965"/>
              <a:gd name="connsiteX8" fmla="*/ 2238481 w 3389840"/>
              <a:gd name="connsiteY8" fmla="*/ 0 h 4816965"/>
              <a:gd name="connsiteX9" fmla="*/ 2845689 w 3389840"/>
              <a:gd name="connsiteY9" fmla="*/ 0 h 4816965"/>
              <a:gd name="connsiteX10" fmla="*/ 3038485 w 3389840"/>
              <a:gd name="connsiteY10" fmla="*/ 986092 h 4816965"/>
              <a:gd name="connsiteX11" fmla="*/ 402875 w 3389840"/>
              <a:gd name="connsiteY11" fmla="*/ 3640994 h 4816965"/>
              <a:gd name="connsiteX12" fmla="*/ 80125 w 3389840"/>
              <a:gd name="connsiteY12" fmla="*/ 3371975 h 4816965"/>
              <a:gd name="connsiteX13" fmla="*/ 338355 w 3389840"/>
              <a:gd name="connsiteY13" fmla="*/ 3067879 h 4816965"/>
              <a:gd name="connsiteX14" fmla="*/ 2462016 w 3389840"/>
              <a:gd name="connsiteY14" fmla="*/ 944218 h 4816965"/>
              <a:gd name="connsiteX15" fmla="*/ 2295129 w 3389840"/>
              <a:gd name="connsiteY15" fmla="*/ 117593 h 4816965"/>
              <a:gd name="connsiteX16" fmla="*/ 2238481 w 3389840"/>
              <a:gd name="connsiteY16" fmla="*/ 0 h 4816965"/>
              <a:gd name="connsiteX17" fmla="*/ 582853 w 3389840"/>
              <a:gd name="connsiteY17" fmla="*/ 0 h 4816965"/>
              <a:gd name="connsiteX18" fmla="*/ 1605787 w 3389840"/>
              <a:gd name="connsiteY18" fmla="*/ 0 h 4816965"/>
              <a:gd name="connsiteX19" fmla="*/ 1663484 w 3389840"/>
              <a:gd name="connsiteY19" fmla="*/ 77157 h 4816965"/>
              <a:gd name="connsiteX20" fmla="*/ 1932382 w 3389840"/>
              <a:gd name="connsiteY20" fmla="*/ 957470 h 4816965"/>
              <a:gd name="connsiteX21" fmla="*/ 357890 w 3389840"/>
              <a:gd name="connsiteY21" fmla="*/ 2531962 h 4816965"/>
              <a:gd name="connsiteX22" fmla="*/ 80769 w 3389840"/>
              <a:gd name="connsiteY22" fmla="*/ 2245150 h 4816965"/>
              <a:gd name="connsiteX23" fmla="*/ 358405 w 3389840"/>
              <a:gd name="connsiteY23" fmla="*/ 1954696 h 4816965"/>
              <a:gd name="connsiteX24" fmla="*/ 1349005 w 3389840"/>
              <a:gd name="connsiteY24" fmla="*/ 964096 h 4816965"/>
              <a:gd name="connsiteX25" fmla="*/ 652979 w 3389840"/>
              <a:gd name="connsiteY25" fmla="*/ 18032 h 4816965"/>
              <a:gd name="connsiteX26" fmla="*/ 582853 w 3389840"/>
              <a:gd name="connsiteY26" fmla="*/ 0 h 4816965"/>
              <a:gd name="connsiteX0" fmla="*/ 3335722 w 3335722"/>
              <a:gd name="connsiteY0" fmla="*/ 1992970 h 4816965"/>
              <a:gd name="connsiteX1" fmla="*/ 3335722 w 3335722"/>
              <a:gd name="connsiteY1" fmla="*/ 3300726 h 4816965"/>
              <a:gd name="connsiteX2" fmla="*/ 3254306 w 3335722"/>
              <a:gd name="connsiteY2" fmla="*/ 3409602 h 4816965"/>
              <a:gd name="connsiteX3" fmla="*/ 372331 w 3335722"/>
              <a:gd name="connsiteY3" fmla="*/ 4768732 h 4816965"/>
              <a:gd name="connsiteX4" fmla="*/ 31757 w 3335722"/>
              <a:gd name="connsiteY4" fmla="*/ 4463637 h 4816965"/>
              <a:gd name="connsiteX5" fmla="*/ 380404 w 3335722"/>
              <a:gd name="connsiteY5" fmla="*/ 4167640 h 4816965"/>
              <a:gd name="connsiteX6" fmla="*/ 3335588 w 3335722"/>
              <a:gd name="connsiteY6" fmla="*/ 1993493 h 4816965"/>
              <a:gd name="connsiteX7" fmla="*/ 3335722 w 3335722"/>
              <a:gd name="connsiteY7" fmla="*/ 1992970 h 4816965"/>
              <a:gd name="connsiteX8" fmla="*/ 2184363 w 3335722"/>
              <a:gd name="connsiteY8" fmla="*/ 0 h 4816965"/>
              <a:gd name="connsiteX9" fmla="*/ 2791571 w 3335722"/>
              <a:gd name="connsiteY9" fmla="*/ 0 h 4816965"/>
              <a:gd name="connsiteX10" fmla="*/ 2984367 w 3335722"/>
              <a:gd name="connsiteY10" fmla="*/ 986092 h 4816965"/>
              <a:gd name="connsiteX11" fmla="*/ 348757 w 3335722"/>
              <a:gd name="connsiteY11" fmla="*/ 3640994 h 4816965"/>
              <a:gd name="connsiteX12" fmla="*/ 26007 w 3335722"/>
              <a:gd name="connsiteY12" fmla="*/ 3371975 h 4816965"/>
              <a:gd name="connsiteX13" fmla="*/ 284237 w 3335722"/>
              <a:gd name="connsiteY13" fmla="*/ 3067879 h 4816965"/>
              <a:gd name="connsiteX14" fmla="*/ 2407898 w 3335722"/>
              <a:gd name="connsiteY14" fmla="*/ 944218 h 4816965"/>
              <a:gd name="connsiteX15" fmla="*/ 2241011 w 3335722"/>
              <a:gd name="connsiteY15" fmla="*/ 117593 h 4816965"/>
              <a:gd name="connsiteX16" fmla="*/ 2184363 w 3335722"/>
              <a:gd name="connsiteY16" fmla="*/ 0 h 4816965"/>
              <a:gd name="connsiteX17" fmla="*/ 528735 w 3335722"/>
              <a:gd name="connsiteY17" fmla="*/ 0 h 4816965"/>
              <a:gd name="connsiteX18" fmla="*/ 1551669 w 3335722"/>
              <a:gd name="connsiteY18" fmla="*/ 0 h 4816965"/>
              <a:gd name="connsiteX19" fmla="*/ 1609366 w 3335722"/>
              <a:gd name="connsiteY19" fmla="*/ 77157 h 4816965"/>
              <a:gd name="connsiteX20" fmla="*/ 1878264 w 3335722"/>
              <a:gd name="connsiteY20" fmla="*/ 957470 h 4816965"/>
              <a:gd name="connsiteX21" fmla="*/ 303772 w 3335722"/>
              <a:gd name="connsiteY21" fmla="*/ 2531962 h 4816965"/>
              <a:gd name="connsiteX22" fmla="*/ 26651 w 3335722"/>
              <a:gd name="connsiteY22" fmla="*/ 2245150 h 4816965"/>
              <a:gd name="connsiteX23" fmla="*/ 304287 w 3335722"/>
              <a:gd name="connsiteY23" fmla="*/ 1954696 h 4816965"/>
              <a:gd name="connsiteX24" fmla="*/ 1294887 w 3335722"/>
              <a:gd name="connsiteY24" fmla="*/ 964096 h 4816965"/>
              <a:gd name="connsiteX25" fmla="*/ 598861 w 3335722"/>
              <a:gd name="connsiteY25" fmla="*/ 18032 h 4816965"/>
              <a:gd name="connsiteX26" fmla="*/ 528735 w 3335722"/>
              <a:gd name="connsiteY26" fmla="*/ 0 h 4816965"/>
              <a:gd name="connsiteX0" fmla="*/ 3344573 w 3344573"/>
              <a:gd name="connsiteY0" fmla="*/ 1992970 h 4770606"/>
              <a:gd name="connsiteX1" fmla="*/ 3344573 w 3344573"/>
              <a:gd name="connsiteY1" fmla="*/ 3300726 h 4770606"/>
              <a:gd name="connsiteX2" fmla="*/ 3263157 w 3344573"/>
              <a:gd name="connsiteY2" fmla="*/ 3409602 h 4770606"/>
              <a:gd name="connsiteX3" fmla="*/ 381182 w 3344573"/>
              <a:gd name="connsiteY3" fmla="*/ 4768732 h 4770606"/>
              <a:gd name="connsiteX4" fmla="*/ 40608 w 3344573"/>
              <a:gd name="connsiteY4" fmla="*/ 4463637 h 4770606"/>
              <a:gd name="connsiteX5" fmla="*/ 389255 w 3344573"/>
              <a:gd name="connsiteY5" fmla="*/ 4167640 h 4770606"/>
              <a:gd name="connsiteX6" fmla="*/ 3344439 w 3344573"/>
              <a:gd name="connsiteY6" fmla="*/ 1993493 h 4770606"/>
              <a:gd name="connsiteX7" fmla="*/ 3344573 w 3344573"/>
              <a:gd name="connsiteY7" fmla="*/ 1992970 h 4770606"/>
              <a:gd name="connsiteX8" fmla="*/ 2193214 w 3344573"/>
              <a:gd name="connsiteY8" fmla="*/ 0 h 4770606"/>
              <a:gd name="connsiteX9" fmla="*/ 2800422 w 3344573"/>
              <a:gd name="connsiteY9" fmla="*/ 0 h 4770606"/>
              <a:gd name="connsiteX10" fmla="*/ 2993218 w 3344573"/>
              <a:gd name="connsiteY10" fmla="*/ 986092 h 4770606"/>
              <a:gd name="connsiteX11" fmla="*/ 357608 w 3344573"/>
              <a:gd name="connsiteY11" fmla="*/ 3640994 h 4770606"/>
              <a:gd name="connsiteX12" fmla="*/ 34858 w 3344573"/>
              <a:gd name="connsiteY12" fmla="*/ 3371975 h 4770606"/>
              <a:gd name="connsiteX13" fmla="*/ 293088 w 3344573"/>
              <a:gd name="connsiteY13" fmla="*/ 3067879 h 4770606"/>
              <a:gd name="connsiteX14" fmla="*/ 2416749 w 3344573"/>
              <a:gd name="connsiteY14" fmla="*/ 944218 h 4770606"/>
              <a:gd name="connsiteX15" fmla="*/ 2249862 w 3344573"/>
              <a:gd name="connsiteY15" fmla="*/ 117593 h 4770606"/>
              <a:gd name="connsiteX16" fmla="*/ 2193214 w 3344573"/>
              <a:gd name="connsiteY16" fmla="*/ 0 h 4770606"/>
              <a:gd name="connsiteX17" fmla="*/ 537586 w 3344573"/>
              <a:gd name="connsiteY17" fmla="*/ 0 h 4770606"/>
              <a:gd name="connsiteX18" fmla="*/ 1560520 w 3344573"/>
              <a:gd name="connsiteY18" fmla="*/ 0 h 4770606"/>
              <a:gd name="connsiteX19" fmla="*/ 1618217 w 3344573"/>
              <a:gd name="connsiteY19" fmla="*/ 77157 h 4770606"/>
              <a:gd name="connsiteX20" fmla="*/ 1887115 w 3344573"/>
              <a:gd name="connsiteY20" fmla="*/ 957470 h 4770606"/>
              <a:gd name="connsiteX21" fmla="*/ 312623 w 3344573"/>
              <a:gd name="connsiteY21" fmla="*/ 2531962 h 4770606"/>
              <a:gd name="connsiteX22" fmla="*/ 35502 w 3344573"/>
              <a:gd name="connsiteY22" fmla="*/ 2245150 h 4770606"/>
              <a:gd name="connsiteX23" fmla="*/ 313138 w 3344573"/>
              <a:gd name="connsiteY23" fmla="*/ 1954696 h 4770606"/>
              <a:gd name="connsiteX24" fmla="*/ 1303738 w 3344573"/>
              <a:gd name="connsiteY24" fmla="*/ 964096 h 4770606"/>
              <a:gd name="connsiteX25" fmla="*/ 607712 w 3344573"/>
              <a:gd name="connsiteY25" fmla="*/ 18032 h 4770606"/>
              <a:gd name="connsiteX26" fmla="*/ 537586 w 3344573"/>
              <a:gd name="connsiteY26" fmla="*/ 0 h 4770606"/>
              <a:gd name="connsiteX0" fmla="*/ 3311075 w 3311075"/>
              <a:gd name="connsiteY0" fmla="*/ 1992970 h 4768934"/>
              <a:gd name="connsiteX1" fmla="*/ 3311075 w 3311075"/>
              <a:gd name="connsiteY1" fmla="*/ 3300726 h 4768934"/>
              <a:gd name="connsiteX2" fmla="*/ 3229659 w 3311075"/>
              <a:gd name="connsiteY2" fmla="*/ 3409602 h 4768934"/>
              <a:gd name="connsiteX3" fmla="*/ 347684 w 3311075"/>
              <a:gd name="connsiteY3" fmla="*/ 4768732 h 4768934"/>
              <a:gd name="connsiteX4" fmla="*/ 7110 w 3311075"/>
              <a:gd name="connsiteY4" fmla="*/ 4463637 h 4768934"/>
              <a:gd name="connsiteX5" fmla="*/ 355757 w 3311075"/>
              <a:gd name="connsiteY5" fmla="*/ 4167640 h 4768934"/>
              <a:gd name="connsiteX6" fmla="*/ 3310941 w 3311075"/>
              <a:gd name="connsiteY6" fmla="*/ 1993493 h 4768934"/>
              <a:gd name="connsiteX7" fmla="*/ 3311075 w 3311075"/>
              <a:gd name="connsiteY7" fmla="*/ 1992970 h 4768934"/>
              <a:gd name="connsiteX8" fmla="*/ 2159716 w 3311075"/>
              <a:gd name="connsiteY8" fmla="*/ 0 h 4768934"/>
              <a:gd name="connsiteX9" fmla="*/ 2766924 w 3311075"/>
              <a:gd name="connsiteY9" fmla="*/ 0 h 4768934"/>
              <a:gd name="connsiteX10" fmla="*/ 2959720 w 3311075"/>
              <a:gd name="connsiteY10" fmla="*/ 986092 h 4768934"/>
              <a:gd name="connsiteX11" fmla="*/ 324110 w 3311075"/>
              <a:gd name="connsiteY11" fmla="*/ 3640994 h 4768934"/>
              <a:gd name="connsiteX12" fmla="*/ 1360 w 3311075"/>
              <a:gd name="connsiteY12" fmla="*/ 3371975 h 4768934"/>
              <a:gd name="connsiteX13" fmla="*/ 259590 w 3311075"/>
              <a:gd name="connsiteY13" fmla="*/ 3067879 h 4768934"/>
              <a:gd name="connsiteX14" fmla="*/ 2383251 w 3311075"/>
              <a:gd name="connsiteY14" fmla="*/ 944218 h 4768934"/>
              <a:gd name="connsiteX15" fmla="*/ 2216364 w 3311075"/>
              <a:gd name="connsiteY15" fmla="*/ 117593 h 4768934"/>
              <a:gd name="connsiteX16" fmla="*/ 2159716 w 3311075"/>
              <a:gd name="connsiteY16" fmla="*/ 0 h 4768934"/>
              <a:gd name="connsiteX17" fmla="*/ 504088 w 3311075"/>
              <a:gd name="connsiteY17" fmla="*/ 0 h 4768934"/>
              <a:gd name="connsiteX18" fmla="*/ 1527022 w 3311075"/>
              <a:gd name="connsiteY18" fmla="*/ 0 h 4768934"/>
              <a:gd name="connsiteX19" fmla="*/ 1584719 w 3311075"/>
              <a:gd name="connsiteY19" fmla="*/ 77157 h 4768934"/>
              <a:gd name="connsiteX20" fmla="*/ 1853617 w 3311075"/>
              <a:gd name="connsiteY20" fmla="*/ 957470 h 4768934"/>
              <a:gd name="connsiteX21" fmla="*/ 279125 w 3311075"/>
              <a:gd name="connsiteY21" fmla="*/ 2531962 h 4768934"/>
              <a:gd name="connsiteX22" fmla="*/ 2004 w 3311075"/>
              <a:gd name="connsiteY22" fmla="*/ 2245150 h 4768934"/>
              <a:gd name="connsiteX23" fmla="*/ 279640 w 3311075"/>
              <a:gd name="connsiteY23" fmla="*/ 1954696 h 4768934"/>
              <a:gd name="connsiteX24" fmla="*/ 1270240 w 3311075"/>
              <a:gd name="connsiteY24" fmla="*/ 964096 h 4768934"/>
              <a:gd name="connsiteX25" fmla="*/ 574214 w 3311075"/>
              <a:gd name="connsiteY25" fmla="*/ 18032 h 4768934"/>
              <a:gd name="connsiteX26" fmla="*/ 504088 w 3311075"/>
              <a:gd name="connsiteY26" fmla="*/ 0 h 4768934"/>
              <a:gd name="connsiteX0" fmla="*/ 3311075 w 3311075"/>
              <a:gd name="connsiteY0" fmla="*/ 1992970 h 4768934"/>
              <a:gd name="connsiteX1" fmla="*/ 3311075 w 3311075"/>
              <a:gd name="connsiteY1" fmla="*/ 3300726 h 4768934"/>
              <a:gd name="connsiteX2" fmla="*/ 3229659 w 3311075"/>
              <a:gd name="connsiteY2" fmla="*/ 3409602 h 4768934"/>
              <a:gd name="connsiteX3" fmla="*/ 347684 w 3311075"/>
              <a:gd name="connsiteY3" fmla="*/ 4768732 h 4768934"/>
              <a:gd name="connsiteX4" fmla="*/ 7110 w 3311075"/>
              <a:gd name="connsiteY4" fmla="*/ 4463637 h 4768934"/>
              <a:gd name="connsiteX5" fmla="*/ 355757 w 3311075"/>
              <a:gd name="connsiteY5" fmla="*/ 4167640 h 4768934"/>
              <a:gd name="connsiteX6" fmla="*/ 3310941 w 3311075"/>
              <a:gd name="connsiteY6" fmla="*/ 1993493 h 4768934"/>
              <a:gd name="connsiteX7" fmla="*/ 3311075 w 3311075"/>
              <a:gd name="connsiteY7" fmla="*/ 1992970 h 4768934"/>
              <a:gd name="connsiteX8" fmla="*/ 2159716 w 3311075"/>
              <a:gd name="connsiteY8" fmla="*/ 0 h 4768934"/>
              <a:gd name="connsiteX9" fmla="*/ 2766924 w 3311075"/>
              <a:gd name="connsiteY9" fmla="*/ 0 h 4768934"/>
              <a:gd name="connsiteX10" fmla="*/ 2959720 w 3311075"/>
              <a:gd name="connsiteY10" fmla="*/ 986092 h 4768934"/>
              <a:gd name="connsiteX11" fmla="*/ 324110 w 3311075"/>
              <a:gd name="connsiteY11" fmla="*/ 3640994 h 4768934"/>
              <a:gd name="connsiteX12" fmla="*/ 1360 w 3311075"/>
              <a:gd name="connsiteY12" fmla="*/ 3371975 h 4768934"/>
              <a:gd name="connsiteX13" fmla="*/ 259590 w 3311075"/>
              <a:gd name="connsiteY13" fmla="*/ 3067879 h 4768934"/>
              <a:gd name="connsiteX14" fmla="*/ 2383251 w 3311075"/>
              <a:gd name="connsiteY14" fmla="*/ 944218 h 4768934"/>
              <a:gd name="connsiteX15" fmla="*/ 2216364 w 3311075"/>
              <a:gd name="connsiteY15" fmla="*/ 117593 h 4768934"/>
              <a:gd name="connsiteX16" fmla="*/ 2159716 w 3311075"/>
              <a:gd name="connsiteY16" fmla="*/ 0 h 4768934"/>
              <a:gd name="connsiteX17" fmla="*/ 504088 w 3311075"/>
              <a:gd name="connsiteY17" fmla="*/ 0 h 4768934"/>
              <a:gd name="connsiteX18" fmla="*/ 1527022 w 3311075"/>
              <a:gd name="connsiteY18" fmla="*/ 0 h 4768934"/>
              <a:gd name="connsiteX19" fmla="*/ 1584719 w 3311075"/>
              <a:gd name="connsiteY19" fmla="*/ 77157 h 4768934"/>
              <a:gd name="connsiteX20" fmla="*/ 1853617 w 3311075"/>
              <a:gd name="connsiteY20" fmla="*/ 957470 h 4768934"/>
              <a:gd name="connsiteX21" fmla="*/ 279125 w 3311075"/>
              <a:gd name="connsiteY21" fmla="*/ 2531962 h 4768934"/>
              <a:gd name="connsiteX22" fmla="*/ 2004 w 3311075"/>
              <a:gd name="connsiteY22" fmla="*/ 2245150 h 4768934"/>
              <a:gd name="connsiteX23" fmla="*/ 279640 w 3311075"/>
              <a:gd name="connsiteY23" fmla="*/ 1954696 h 4768934"/>
              <a:gd name="connsiteX24" fmla="*/ 1270240 w 3311075"/>
              <a:gd name="connsiteY24" fmla="*/ 964096 h 4768934"/>
              <a:gd name="connsiteX25" fmla="*/ 574214 w 3311075"/>
              <a:gd name="connsiteY25" fmla="*/ 18032 h 4768934"/>
              <a:gd name="connsiteX26" fmla="*/ 504088 w 3311075"/>
              <a:gd name="connsiteY26" fmla="*/ 0 h 4768934"/>
              <a:gd name="connsiteX0" fmla="*/ 3311075 w 3311075"/>
              <a:gd name="connsiteY0" fmla="*/ 1992970 h 4758158"/>
              <a:gd name="connsiteX1" fmla="*/ 3311075 w 3311075"/>
              <a:gd name="connsiteY1" fmla="*/ 3300726 h 4758158"/>
              <a:gd name="connsiteX2" fmla="*/ 3229659 w 3311075"/>
              <a:gd name="connsiteY2" fmla="*/ 3409602 h 4758158"/>
              <a:gd name="connsiteX3" fmla="*/ 363821 w 3311075"/>
              <a:gd name="connsiteY3" fmla="*/ 4757975 h 4758158"/>
              <a:gd name="connsiteX4" fmla="*/ 7110 w 3311075"/>
              <a:gd name="connsiteY4" fmla="*/ 4463637 h 4758158"/>
              <a:gd name="connsiteX5" fmla="*/ 355757 w 3311075"/>
              <a:gd name="connsiteY5" fmla="*/ 4167640 h 4758158"/>
              <a:gd name="connsiteX6" fmla="*/ 3310941 w 3311075"/>
              <a:gd name="connsiteY6" fmla="*/ 1993493 h 4758158"/>
              <a:gd name="connsiteX7" fmla="*/ 3311075 w 3311075"/>
              <a:gd name="connsiteY7" fmla="*/ 1992970 h 4758158"/>
              <a:gd name="connsiteX8" fmla="*/ 2159716 w 3311075"/>
              <a:gd name="connsiteY8" fmla="*/ 0 h 4758158"/>
              <a:gd name="connsiteX9" fmla="*/ 2766924 w 3311075"/>
              <a:gd name="connsiteY9" fmla="*/ 0 h 4758158"/>
              <a:gd name="connsiteX10" fmla="*/ 2959720 w 3311075"/>
              <a:gd name="connsiteY10" fmla="*/ 986092 h 4758158"/>
              <a:gd name="connsiteX11" fmla="*/ 324110 w 3311075"/>
              <a:gd name="connsiteY11" fmla="*/ 3640994 h 4758158"/>
              <a:gd name="connsiteX12" fmla="*/ 1360 w 3311075"/>
              <a:gd name="connsiteY12" fmla="*/ 3371975 h 4758158"/>
              <a:gd name="connsiteX13" fmla="*/ 259590 w 3311075"/>
              <a:gd name="connsiteY13" fmla="*/ 3067879 h 4758158"/>
              <a:gd name="connsiteX14" fmla="*/ 2383251 w 3311075"/>
              <a:gd name="connsiteY14" fmla="*/ 944218 h 4758158"/>
              <a:gd name="connsiteX15" fmla="*/ 2216364 w 3311075"/>
              <a:gd name="connsiteY15" fmla="*/ 117593 h 4758158"/>
              <a:gd name="connsiteX16" fmla="*/ 2159716 w 3311075"/>
              <a:gd name="connsiteY16" fmla="*/ 0 h 4758158"/>
              <a:gd name="connsiteX17" fmla="*/ 504088 w 3311075"/>
              <a:gd name="connsiteY17" fmla="*/ 0 h 4758158"/>
              <a:gd name="connsiteX18" fmla="*/ 1527022 w 3311075"/>
              <a:gd name="connsiteY18" fmla="*/ 0 h 4758158"/>
              <a:gd name="connsiteX19" fmla="*/ 1584719 w 3311075"/>
              <a:gd name="connsiteY19" fmla="*/ 77157 h 4758158"/>
              <a:gd name="connsiteX20" fmla="*/ 1853617 w 3311075"/>
              <a:gd name="connsiteY20" fmla="*/ 957470 h 4758158"/>
              <a:gd name="connsiteX21" fmla="*/ 279125 w 3311075"/>
              <a:gd name="connsiteY21" fmla="*/ 2531962 h 4758158"/>
              <a:gd name="connsiteX22" fmla="*/ 2004 w 3311075"/>
              <a:gd name="connsiteY22" fmla="*/ 2245150 h 4758158"/>
              <a:gd name="connsiteX23" fmla="*/ 279640 w 3311075"/>
              <a:gd name="connsiteY23" fmla="*/ 1954696 h 4758158"/>
              <a:gd name="connsiteX24" fmla="*/ 1270240 w 3311075"/>
              <a:gd name="connsiteY24" fmla="*/ 964096 h 4758158"/>
              <a:gd name="connsiteX25" fmla="*/ 574214 w 3311075"/>
              <a:gd name="connsiteY25" fmla="*/ 18032 h 4758158"/>
              <a:gd name="connsiteX26" fmla="*/ 504088 w 3311075"/>
              <a:gd name="connsiteY26" fmla="*/ 0 h 4758158"/>
              <a:gd name="connsiteX0" fmla="*/ 3311075 w 3311075"/>
              <a:gd name="connsiteY0" fmla="*/ 1992970 h 4758158"/>
              <a:gd name="connsiteX1" fmla="*/ 3311075 w 3311075"/>
              <a:gd name="connsiteY1" fmla="*/ 3300726 h 4758158"/>
              <a:gd name="connsiteX2" fmla="*/ 3229659 w 3311075"/>
              <a:gd name="connsiteY2" fmla="*/ 3409602 h 4758158"/>
              <a:gd name="connsiteX3" fmla="*/ 363821 w 3311075"/>
              <a:gd name="connsiteY3" fmla="*/ 4757975 h 4758158"/>
              <a:gd name="connsiteX4" fmla="*/ 7110 w 3311075"/>
              <a:gd name="connsiteY4" fmla="*/ 4463637 h 4758158"/>
              <a:gd name="connsiteX5" fmla="*/ 355757 w 3311075"/>
              <a:gd name="connsiteY5" fmla="*/ 4167640 h 4758158"/>
              <a:gd name="connsiteX6" fmla="*/ 3310941 w 3311075"/>
              <a:gd name="connsiteY6" fmla="*/ 1993493 h 4758158"/>
              <a:gd name="connsiteX7" fmla="*/ 3311075 w 3311075"/>
              <a:gd name="connsiteY7" fmla="*/ 1992970 h 4758158"/>
              <a:gd name="connsiteX8" fmla="*/ 2159716 w 3311075"/>
              <a:gd name="connsiteY8" fmla="*/ 0 h 4758158"/>
              <a:gd name="connsiteX9" fmla="*/ 2766924 w 3311075"/>
              <a:gd name="connsiteY9" fmla="*/ 0 h 4758158"/>
              <a:gd name="connsiteX10" fmla="*/ 2959720 w 3311075"/>
              <a:gd name="connsiteY10" fmla="*/ 986092 h 4758158"/>
              <a:gd name="connsiteX11" fmla="*/ 324110 w 3311075"/>
              <a:gd name="connsiteY11" fmla="*/ 3640994 h 4758158"/>
              <a:gd name="connsiteX12" fmla="*/ 1360 w 3311075"/>
              <a:gd name="connsiteY12" fmla="*/ 3371975 h 4758158"/>
              <a:gd name="connsiteX13" fmla="*/ 259590 w 3311075"/>
              <a:gd name="connsiteY13" fmla="*/ 3067879 h 4758158"/>
              <a:gd name="connsiteX14" fmla="*/ 2383251 w 3311075"/>
              <a:gd name="connsiteY14" fmla="*/ 944218 h 4758158"/>
              <a:gd name="connsiteX15" fmla="*/ 2216364 w 3311075"/>
              <a:gd name="connsiteY15" fmla="*/ 117593 h 4758158"/>
              <a:gd name="connsiteX16" fmla="*/ 2159716 w 3311075"/>
              <a:gd name="connsiteY16" fmla="*/ 0 h 4758158"/>
              <a:gd name="connsiteX17" fmla="*/ 504088 w 3311075"/>
              <a:gd name="connsiteY17" fmla="*/ 0 h 4758158"/>
              <a:gd name="connsiteX18" fmla="*/ 1527022 w 3311075"/>
              <a:gd name="connsiteY18" fmla="*/ 0 h 4758158"/>
              <a:gd name="connsiteX19" fmla="*/ 1584719 w 3311075"/>
              <a:gd name="connsiteY19" fmla="*/ 77157 h 4758158"/>
              <a:gd name="connsiteX20" fmla="*/ 1853617 w 3311075"/>
              <a:gd name="connsiteY20" fmla="*/ 957470 h 4758158"/>
              <a:gd name="connsiteX21" fmla="*/ 279125 w 3311075"/>
              <a:gd name="connsiteY21" fmla="*/ 2531962 h 4758158"/>
              <a:gd name="connsiteX22" fmla="*/ 2004 w 3311075"/>
              <a:gd name="connsiteY22" fmla="*/ 2245150 h 4758158"/>
              <a:gd name="connsiteX23" fmla="*/ 279640 w 3311075"/>
              <a:gd name="connsiteY23" fmla="*/ 1954696 h 4758158"/>
              <a:gd name="connsiteX24" fmla="*/ 1270240 w 3311075"/>
              <a:gd name="connsiteY24" fmla="*/ 964096 h 4758158"/>
              <a:gd name="connsiteX25" fmla="*/ 574214 w 3311075"/>
              <a:gd name="connsiteY25" fmla="*/ 18032 h 4758158"/>
              <a:gd name="connsiteX26" fmla="*/ 504088 w 3311075"/>
              <a:gd name="connsiteY26" fmla="*/ 0 h 47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11075" h="4758158">
                <a:moveTo>
                  <a:pt x="3311075" y="1992970"/>
                </a:moveTo>
                <a:lnTo>
                  <a:pt x="3311075" y="3300726"/>
                </a:lnTo>
                <a:lnTo>
                  <a:pt x="3229659" y="3409602"/>
                </a:lnTo>
                <a:cubicBezTo>
                  <a:pt x="2544637" y="4239657"/>
                  <a:pt x="1363988" y="4731428"/>
                  <a:pt x="363821" y="4757975"/>
                </a:cubicBezTo>
                <a:cubicBezTo>
                  <a:pt x="95045" y="4765109"/>
                  <a:pt x="8454" y="4562026"/>
                  <a:pt x="7110" y="4463637"/>
                </a:cubicBezTo>
                <a:cubicBezTo>
                  <a:pt x="5766" y="4365248"/>
                  <a:pt x="50240" y="4174774"/>
                  <a:pt x="355757" y="4167640"/>
                </a:cubicBezTo>
                <a:cubicBezTo>
                  <a:pt x="1696940" y="4136323"/>
                  <a:pt x="2919167" y="3253084"/>
                  <a:pt x="3310941" y="1993493"/>
                </a:cubicBezTo>
                <a:cubicBezTo>
                  <a:pt x="3310986" y="1993319"/>
                  <a:pt x="3311030" y="1993144"/>
                  <a:pt x="3311075" y="1992970"/>
                </a:cubicBezTo>
                <a:close/>
                <a:moveTo>
                  <a:pt x="2159716" y="0"/>
                </a:moveTo>
                <a:lnTo>
                  <a:pt x="2766924" y="0"/>
                </a:lnTo>
                <a:cubicBezTo>
                  <a:pt x="2857228" y="250410"/>
                  <a:pt x="2936911" y="467189"/>
                  <a:pt x="2959720" y="986092"/>
                </a:cubicBezTo>
                <a:cubicBezTo>
                  <a:pt x="2998288" y="1863516"/>
                  <a:pt x="2261502" y="3622639"/>
                  <a:pt x="324110" y="3640994"/>
                </a:cubicBezTo>
                <a:cubicBezTo>
                  <a:pt x="54011" y="3643553"/>
                  <a:pt x="12113" y="3467494"/>
                  <a:pt x="1360" y="3371975"/>
                </a:cubicBezTo>
                <a:cubicBezTo>
                  <a:pt x="-9393" y="3276456"/>
                  <a:pt x="40629" y="3083384"/>
                  <a:pt x="259590" y="3067879"/>
                </a:cubicBezTo>
                <a:cubicBezTo>
                  <a:pt x="1538368" y="2977327"/>
                  <a:pt x="2383251" y="2117084"/>
                  <a:pt x="2383251" y="944218"/>
                </a:cubicBezTo>
                <a:cubicBezTo>
                  <a:pt x="2383251" y="651002"/>
                  <a:pt x="2323827" y="371665"/>
                  <a:pt x="2216364" y="117593"/>
                </a:cubicBezTo>
                <a:lnTo>
                  <a:pt x="2159716" y="0"/>
                </a:lnTo>
                <a:close/>
                <a:moveTo>
                  <a:pt x="504088" y="0"/>
                </a:moveTo>
                <a:lnTo>
                  <a:pt x="1527022" y="0"/>
                </a:lnTo>
                <a:lnTo>
                  <a:pt x="1584719" y="77157"/>
                </a:lnTo>
                <a:cubicBezTo>
                  <a:pt x="1754487" y="328447"/>
                  <a:pt x="1853617" y="631382"/>
                  <a:pt x="1853617" y="957470"/>
                </a:cubicBezTo>
                <a:cubicBezTo>
                  <a:pt x="1853617" y="1827038"/>
                  <a:pt x="1082820" y="2575364"/>
                  <a:pt x="279125" y="2531962"/>
                </a:cubicBezTo>
                <a:cubicBezTo>
                  <a:pt x="56084" y="2519917"/>
                  <a:pt x="8643" y="2328321"/>
                  <a:pt x="2004" y="2245150"/>
                </a:cubicBezTo>
                <a:cubicBezTo>
                  <a:pt x="-8235" y="2116879"/>
                  <a:pt x="114292" y="1954696"/>
                  <a:pt x="279640" y="1954696"/>
                </a:cubicBezTo>
                <a:cubicBezTo>
                  <a:pt x="826733" y="1954696"/>
                  <a:pt x="1270240" y="1511189"/>
                  <a:pt x="1270240" y="964096"/>
                </a:cubicBezTo>
                <a:cubicBezTo>
                  <a:pt x="1270240" y="519583"/>
                  <a:pt x="977456" y="143453"/>
                  <a:pt x="574214" y="18032"/>
                </a:cubicBezTo>
                <a:lnTo>
                  <a:pt x="50408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360000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 </a:t>
            </a:r>
            <a:br>
              <a:rPr lang="en-GB" noProof="0"/>
            </a:br>
            <a:r>
              <a:rPr lang="en-GB" noProof="0"/>
              <a:t>to insert a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157" y="412288"/>
            <a:ext cx="6430617" cy="919015"/>
          </a:xfrm>
        </p:spPr>
        <p:txBody>
          <a:bodyPr anchor="b">
            <a:noAutofit/>
          </a:bodyPr>
          <a:lstStyle>
            <a:lvl1pPr algn="l">
              <a:defRPr sz="28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157" y="1654881"/>
            <a:ext cx="4980080" cy="73313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157" y="4523605"/>
            <a:ext cx="2057400" cy="273844"/>
          </a:xfrm>
        </p:spPr>
        <p:txBody>
          <a:bodyPr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64BC31B-1620-42BF-986D-6252A14FA1FC}" type="datetime1">
              <a:rPr lang="en-GB" smtClean="0"/>
              <a:t>27/02/2025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88BAFD-C8F7-1A43-8E2F-F49716082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686" y="4358990"/>
            <a:ext cx="2100175" cy="5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7532" y="412288"/>
            <a:ext cx="4557132" cy="919015"/>
          </a:xfrm>
        </p:spPr>
        <p:txBody>
          <a:bodyPr anchor="b">
            <a:noAutofit/>
          </a:bodyPr>
          <a:lstStyle>
            <a:lvl1pPr algn="l">
              <a:defRPr sz="28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7532" y="1654881"/>
            <a:ext cx="4557132" cy="73313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47531" y="2481637"/>
            <a:ext cx="2057400" cy="273844"/>
          </a:xfrm>
        </p:spPr>
        <p:txBody>
          <a:bodyPr anchor="ctr">
            <a:noAutofit/>
          </a:bodyPr>
          <a:lstStyle>
            <a:lvl1pPr algn="l">
              <a:defRPr sz="1400">
                <a:solidFill>
                  <a:schemeClr val="accent2"/>
                </a:solidFill>
              </a:defRPr>
            </a:lvl1pPr>
          </a:lstStyle>
          <a:p>
            <a:fld id="{3B2AA2D9-7C56-4647-8248-FC2FCA8FAFFC}" type="datetime1">
              <a:rPr lang="en-GB" smtClean="0"/>
              <a:t>27/02/2025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B59F87-3B26-A643-8F72-B7D671495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975" y="4421598"/>
            <a:ext cx="1480705" cy="463214"/>
          </a:xfrm>
          <a:prstGeom prst="rect">
            <a:avLst/>
          </a:prstGeom>
        </p:spPr>
      </p:pic>
      <p:pic>
        <p:nvPicPr>
          <p:cNvPr id="6" name="Picture 5" descr="A view of a park bench&#10;&#10;Description automatically generated">
            <a:extLst>
              <a:ext uri="{FF2B5EF4-FFF2-40B4-BE49-F238E27FC236}">
                <a16:creationId xmlns:a16="http://schemas.microsoft.com/office/drawing/2014/main" id="{9383984F-7BAD-4C12-B9E1-43C59DE4BE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96"/>
            <a:ext cx="2993583" cy="51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ECF1AB7-5290-DC4E-952B-FAA7CF01752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2611" y="1"/>
            <a:ext cx="2999875" cy="5142650"/>
          </a:xfrm>
          <a:custGeom>
            <a:avLst/>
            <a:gdLst>
              <a:gd name="connsiteX0" fmla="*/ 0 w 2999875"/>
              <a:gd name="connsiteY0" fmla="*/ 1228591 h 5142650"/>
              <a:gd name="connsiteX1" fmla="*/ 134735 w 2999875"/>
              <a:gd name="connsiteY1" fmla="*/ 1309313 h 5142650"/>
              <a:gd name="connsiteX2" fmla="*/ 785421 w 2999875"/>
              <a:gd name="connsiteY2" fmla="*/ 2569398 h 5142650"/>
              <a:gd name="connsiteX3" fmla="*/ 134735 w 2999875"/>
              <a:gd name="connsiteY3" fmla="*/ 3829485 h 5142650"/>
              <a:gd name="connsiteX4" fmla="*/ 0 w 2999875"/>
              <a:gd name="connsiteY4" fmla="*/ 3910206 h 5142650"/>
              <a:gd name="connsiteX5" fmla="*/ 0 w 2999875"/>
              <a:gd name="connsiteY5" fmla="*/ 3150415 h 5142650"/>
              <a:gd name="connsiteX6" fmla="*/ 59302 w 2999875"/>
              <a:gd name="connsiteY6" fmla="*/ 3065938 h 5142650"/>
              <a:gd name="connsiteX7" fmla="*/ 198514 w 2999875"/>
              <a:gd name="connsiteY7" fmla="*/ 2567322 h 5142650"/>
              <a:gd name="connsiteX8" fmla="*/ 59302 w 2999875"/>
              <a:gd name="connsiteY8" fmla="*/ 2068706 h 5142650"/>
              <a:gd name="connsiteX9" fmla="*/ 0 w 2999875"/>
              <a:gd name="connsiteY9" fmla="*/ 1984229 h 5142650"/>
              <a:gd name="connsiteX10" fmla="*/ 0 w 2999875"/>
              <a:gd name="connsiteY10" fmla="*/ 25261 h 5142650"/>
              <a:gd name="connsiteX11" fmla="*/ 29864 w 2999875"/>
              <a:gd name="connsiteY11" fmla="*/ 32940 h 5142650"/>
              <a:gd name="connsiteX12" fmla="*/ 1893565 w 2999875"/>
              <a:gd name="connsiteY12" fmla="*/ 2566152 h 5142650"/>
              <a:gd name="connsiteX13" fmla="*/ 29864 w 2999875"/>
              <a:gd name="connsiteY13" fmla="*/ 5099365 h 5142650"/>
              <a:gd name="connsiteX14" fmla="*/ 0 w 2999875"/>
              <a:gd name="connsiteY14" fmla="*/ 5107044 h 5142650"/>
              <a:gd name="connsiteX15" fmla="*/ 0 w 2999875"/>
              <a:gd name="connsiteY15" fmla="*/ 4505904 h 5142650"/>
              <a:gd name="connsiteX16" fmla="*/ 1279 w 2999875"/>
              <a:gd name="connsiteY16" fmla="*/ 4505463 h 5142650"/>
              <a:gd name="connsiteX17" fmla="*/ 1317227 w 2999875"/>
              <a:gd name="connsiteY17" fmla="*/ 2571748 h 5142650"/>
              <a:gd name="connsiteX18" fmla="*/ 1279 w 2999875"/>
              <a:gd name="connsiteY18" fmla="*/ 638034 h 5142650"/>
              <a:gd name="connsiteX19" fmla="*/ 0 w 2999875"/>
              <a:gd name="connsiteY19" fmla="*/ 637592 h 5142650"/>
              <a:gd name="connsiteX20" fmla="*/ 1116673 w 2999875"/>
              <a:gd name="connsiteY20" fmla="*/ 0 h 5142650"/>
              <a:gd name="connsiteX21" fmla="*/ 1972388 w 2999875"/>
              <a:gd name="connsiteY21" fmla="*/ 0 h 5142650"/>
              <a:gd name="connsiteX22" fmla="*/ 2144704 w 2999875"/>
              <a:gd name="connsiteY22" fmla="*/ 189595 h 5142650"/>
              <a:gd name="connsiteX23" fmla="*/ 2999875 w 2999875"/>
              <a:gd name="connsiteY23" fmla="*/ 2571749 h 5142650"/>
              <a:gd name="connsiteX24" fmla="*/ 2144704 w 2999875"/>
              <a:gd name="connsiteY24" fmla="*/ 4953903 h 5142650"/>
              <a:gd name="connsiteX25" fmla="*/ 1973158 w 2999875"/>
              <a:gd name="connsiteY25" fmla="*/ 5142650 h 5142650"/>
              <a:gd name="connsiteX26" fmla="*/ 1102837 w 2999875"/>
              <a:gd name="connsiteY26" fmla="*/ 5142650 h 5142650"/>
              <a:gd name="connsiteX27" fmla="*/ 1265016 w 2999875"/>
              <a:gd name="connsiteY27" fmla="*/ 5021375 h 5142650"/>
              <a:gd name="connsiteX28" fmla="*/ 2422892 w 2999875"/>
              <a:gd name="connsiteY28" fmla="*/ 2566152 h 5142650"/>
              <a:gd name="connsiteX29" fmla="*/ 1265016 w 2999875"/>
              <a:gd name="connsiteY29" fmla="*/ 110929 h 51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99875" h="5142650">
                <a:moveTo>
                  <a:pt x="0" y="1228591"/>
                </a:moveTo>
                <a:lnTo>
                  <a:pt x="134735" y="1309313"/>
                </a:lnTo>
                <a:cubicBezTo>
                  <a:pt x="528532" y="1589356"/>
                  <a:pt x="785421" y="2049377"/>
                  <a:pt x="785421" y="2569398"/>
                </a:cubicBezTo>
                <a:cubicBezTo>
                  <a:pt x="785421" y="3089420"/>
                  <a:pt x="528532" y="3549442"/>
                  <a:pt x="134735" y="3829485"/>
                </a:cubicBezTo>
                <a:lnTo>
                  <a:pt x="0" y="3910206"/>
                </a:lnTo>
                <a:lnTo>
                  <a:pt x="0" y="3150415"/>
                </a:lnTo>
                <a:lnTo>
                  <a:pt x="59302" y="3065938"/>
                </a:lnTo>
                <a:cubicBezTo>
                  <a:pt x="147643" y="2920550"/>
                  <a:pt x="198514" y="2749877"/>
                  <a:pt x="198514" y="2567322"/>
                </a:cubicBezTo>
                <a:cubicBezTo>
                  <a:pt x="198514" y="2384768"/>
                  <a:pt x="147643" y="2214095"/>
                  <a:pt x="59302" y="2068706"/>
                </a:cubicBezTo>
                <a:lnTo>
                  <a:pt x="0" y="1984229"/>
                </a:lnTo>
                <a:close/>
                <a:moveTo>
                  <a:pt x="0" y="25261"/>
                </a:moveTo>
                <a:lnTo>
                  <a:pt x="29864" y="32940"/>
                </a:lnTo>
                <a:cubicBezTo>
                  <a:pt x="1109598" y="368772"/>
                  <a:pt x="1893565" y="1375910"/>
                  <a:pt x="1893565" y="2566152"/>
                </a:cubicBezTo>
                <a:cubicBezTo>
                  <a:pt x="1893565" y="3756395"/>
                  <a:pt x="1109598" y="4763533"/>
                  <a:pt x="29864" y="5099365"/>
                </a:cubicBezTo>
                <a:lnTo>
                  <a:pt x="0" y="5107044"/>
                </a:lnTo>
                <a:lnTo>
                  <a:pt x="0" y="4505904"/>
                </a:lnTo>
                <a:lnTo>
                  <a:pt x="1279" y="4505463"/>
                </a:lnTo>
                <a:cubicBezTo>
                  <a:pt x="771914" y="4201584"/>
                  <a:pt x="1317227" y="3450348"/>
                  <a:pt x="1317227" y="2571748"/>
                </a:cubicBezTo>
                <a:cubicBezTo>
                  <a:pt x="1317227" y="1693148"/>
                  <a:pt x="771914" y="941913"/>
                  <a:pt x="1279" y="638034"/>
                </a:cubicBezTo>
                <a:lnTo>
                  <a:pt x="0" y="637592"/>
                </a:lnTo>
                <a:close/>
                <a:moveTo>
                  <a:pt x="1116673" y="0"/>
                </a:moveTo>
                <a:lnTo>
                  <a:pt x="1972388" y="0"/>
                </a:lnTo>
                <a:lnTo>
                  <a:pt x="2144704" y="189595"/>
                </a:lnTo>
                <a:cubicBezTo>
                  <a:pt x="2678947" y="836948"/>
                  <a:pt x="2999875" y="1666870"/>
                  <a:pt x="2999875" y="2571749"/>
                </a:cubicBezTo>
                <a:cubicBezTo>
                  <a:pt x="2999875" y="3476627"/>
                  <a:pt x="2678947" y="4306550"/>
                  <a:pt x="2144704" y="4953903"/>
                </a:cubicBezTo>
                <a:lnTo>
                  <a:pt x="1973158" y="5142650"/>
                </a:lnTo>
                <a:lnTo>
                  <a:pt x="1102837" y="5142650"/>
                </a:lnTo>
                <a:lnTo>
                  <a:pt x="1265016" y="5021375"/>
                </a:lnTo>
                <a:cubicBezTo>
                  <a:pt x="1972160" y="4437788"/>
                  <a:pt x="2422892" y="3554607"/>
                  <a:pt x="2422892" y="2566152"/>
                </a:cubicBezTo>
                <a:cubicBezTo>
                  <a:pt x="2422892" y="1577697"/>
                  <a:pt x="1972160" y="694516"/>
                  <a:pt x="1265016" y="1109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bIns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17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Select the icon</a:t>
            </a:r>
            <a:br>
              <a:rPr lang="en-GB" noProof="0"/>
            </a:br>
            <a:r>
              <a:rPr lang="en-GB" noProof="0"/>
              <a:t> to insert a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7532" y="412288"/>
            <a:ext cx="4557132" cy="919015"/>
          </a:xfrm>
        </p:spPr>
        <p:txBody>
          <a:bodyPr anchor="b">
            <a:noAutofit/>
          </a:bodyPr>
          <a:lstStyle>
            <a:lvl1pPr algn="l">
              <a:defRPr sz="28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7532" y="1654881"/>
            <a:ext cx="4557132" cy="73313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47531" y="2481637"/>
            <a:ext cx="2057400" cy="273844"/>
          </a:xfrm>
        </p:spPr>
        <p:txBody>
          <a:bodyPr anchor="ctr">
            <a:noAutofit/>
          </a:bodyPr>
          <a:lstStyle>
            <a:lvl1pPr algn="l">
              <a:defRPr sz="1400">
                <a:solidFill>
                  <a:schemeClr val="accent2"/>
                </a:solidFill>
              </a:defRPr>
            </a:lvl1pPr>
          </a:lstStyle>
          <a:p>
            <a:fld id="{B5AA1597-59A5-46FA-8F47-2ECEA823930C}" type="datetime1">
              <a:rPr lang="en-GB" smtClean="0"/>
              <a:t>27/02/2025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B59F87-3B26-A643-8F72-B7D671495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975" y="4421598"/>
            <a:ext cx="1480705" cy="4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ic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9FE891BD-CE0F-43AE-918E-4A9D1136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157" y="2042876"/>
            <a:ext cx="4980080" cy="73313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158" y="412288"/>
            <a:ext cx="4980079" cy="1349277"/>
          </a:xfrm>
        </p:spPr>
        <p:txBody>
          <a:bodyPr anchor="b">
            <a:noAutofit/>
          </a:bodyPr>
          <a:lstStyle>
            <a:lvl1pPr algn="l">
              <a:defRPr sz="28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157" y="4523605"/>
            <a:ext cx="2057400" cy="273844"/>
          </a:xfrm>
        </p:spPr>
        <p:txBody>
          <a:bodyPr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4141D5E-E668-43C6-B708-4C7E566EBD4A}" type="datetime1">
              <a:rPr lang="en-GB" smtClean="0"/>
              <a:t>27/02/2025</a:t>
            </a:fld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6C9B80-D136-4E54-829F-3FE0D1E50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716" y="662552"/>
            <a:ext cx="3365284" cy="4480948"/>
          </a:xfrm>
          <a:prstGeom prst="rect">
            <a:avLst/>
          </a:prstGeom>
        </p:spPr>
      </p:pic>
      <p:pic>
        <p:nvPicPr>
          <p:cNvPr id="17" name="Image 6">
            <a:extLst>
              <a:ext uri="{FF2B5EF4-FFF2-40B4-BE49-F238E27FC236}">
                <a16:creationId xmlns:a16="http://schemas.microsoft.com/office/drawing/2014/main" id="{D88A7546-0D6D-40B7-8253-B5EE57AC66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686" y="4358990"/>
            <a:ext cx="2100175" cy="5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572CCC-DA9D-40B0-8678-ECD12C4FDD77}"/>
              </a:ext>
            </a:extLst>
          </p:cNvPr>
          <p:cNvSpPr/>
          <p:nvPr userDrawn="1"/>
        </p:nvSpPr>
        <p:spPr>
          <a:xfrm>
            <a:off x="0" y="0"/>
            <a:ext cx="4513943" cy="51435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1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mammal, water, walking, surfing&#10;&#10;Description automatically generated">
            <a:extLst>
              <a:ext uri="{FF2B5EF4-FFF2-40B4-BE49-F238E27FC236}">
                <a16:creationId xmlns:a16="http://schemas.microsoft.com/office/drawing/2014/main" id="{F214C0BA-46FF-4F9F-8E08-5A527C91E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157" y="2042876"/>
            <a:ext cx="4980080" cy="73313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158" y="412288"/>
            <a:ext cx="4980079" cy="1349277"/>
          </a:xfrm>
        </p:spPr>
        <p:txBody>
          <a:bodyPr anchor="b">
            <a:noAutofit/>
          </a:bodyPr>
          <a:lstStyle>
            <a:lvl1pPr algn="l">
              <a:defRPr sz="28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157" y="4523605"/>
            <a:ext cx="2057400" cy="273844"/>
          </a:xfrm>
        </p:spPr>
        <p:txBody>
          <a:bodyPr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DFC074E-EFCA-453E-873B-B0D85B5299C9}" type="datetime1">
              <a:rPr lang="en-GB" smtClean="0"/>
              <a:t>27/02/2025</a:t>
            </a:fld>
            <a:endParaRPr lang="en-GB" dirty="0"/>
          </a:p>
        </p:txBody>
      </p:sp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D9C4CBC3-3EDD-401C-A10D-F80555F21C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5296" y="0"/>
            <a:ext cx="3328704" cy="4755292"/>
          </a:xfrm>
          <a:prstGeom prst="rect">
            <a:avLst/>
          </a:prstGeom>
        </p:spPr>
      </p:pic>
      <p:pic>
        <p:nvPicPr>
          <p:cNvPr id="14" name="Image 6">
            <a:extLst>
              <a:ext uri="{FF2B5EF4-FFF2-40B4-BE49-F238E27FC236}">
                <a16:creationId xmlns:a16="http://schemas.microsoft.com/office/drawing/2014/main" id="{9547CBE8-7411-429C-8E8E-55BFD9794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686" y="4358990"/>
            <a:ext cx="2100175" cy="5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unset over a body of water&#10;&#10;Description automatically generated">
            <a:extLst>
              <a:ext uri="{FF2B5EF4-FFF2-40B4-BE49-F238E27FC236}">
                <a16:creationId xmlns:a16="http://schemas.microsoft.com/office/drawing/2014/main" id="{76A7775B-52DC-4A0F-842F-85C2CD37C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157" y="2042876"/>
            <a:ext cx="4980080" cy="73313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158" y="412288"/>
            <a:ext cx="4980079" cy="1349277"/>
          </a:xfrm>
        </p:spPr>
        <p:txBody>
          <a:bodyPr anchor="b">
            <a:noAutofit/>
          </a:bodyPr>
          <a:lstStyle>
            <a:lvl1pPr algn="l">
              <a:defRPr sz="28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157" y="4523605"/>
            <a:ext cx="2057400" cy="273844"/>
          </a:xfrm>
        </p:spPr>
        <p:txBody>
          <a:bodyPr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A4D0665-B598-46D1-9B2D-4D4D5E9ECC12}" type="datetime1">
              <a:rPr lang="en-GB" smtClean="0"/>
              <a:t>27/02/2025</a:t>
            </a:fld>
            <a:endParaRPr lang="en-GB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2A75708-32BB-45DB-9964-B79367C24D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6099" y="0"/>
            <a:ext cx="3357901" cy="5143500"/>
          </a:xfrm>
          <a:prstGeom prst="rect">
            <a:avLst/>
          </a:prstGeom>
        </p:spPr>
      </p:pic>
      <p:pic>
        <p:nvPicPr>
          <p:cNvPr id="14" name="Image 6">
            <a:extLst>
              <a:ext uri="{FF2B5EF4-FFF2-40B4-BE49-F238E27FC236}">
                <a16:creationId xmlns:a16="http://schemas.microsoft.com/office/drawing/2014/main" id="{284A662A-E2F2-4828-BDF5-8444C936D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686" y="4358990"/>
            <a:ext cx="2100175" cy="5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9" y="0"/>
            <a:ext cx="8465239" cy="7553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9" y="1166191"/>
            <a:ext cx="8465239" cy="34665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810" y="4767263"/>
            <a:ext cx="405433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8533EE-940C-4CCE-8BD3-688C1BA3E5A2}" type="datetime1">
              <a:rPr lang="en-GB" smtClean="0"/>
              <a:t>27/02/2025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1453" y="4767263"/>
            <a:ext cx="33903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BwD CSV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278E44B-D520-2B4B-AFBA-1084A109C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2049" y="4845050"/>
            <a:ext cx="361951" cy="142876"/>
          </a:xfrm>
          <a:custGeom>
            <a:avLst/>
            <a:gdLst>
              <a:gd name="connsiteX0" fmla="*/ 75329 w 361951"/>
              <a:gd name="connsiteY0" fmla="*/ 0 h 142876"/>
              <a:gd name="connsiteX1" fmla="*/ 361951 w 361951"/>
              <a:gd name="connsiteY1" fmla="*/ 0 h 142876"/>
              <a:gd name="connsiteX2" fmla="*/ 361951 w 361951"/>
              <a:gd name="connsiteY2" fmla="*/ 142876 h 142876"/>
              <a:gd name="connsiteX3" fmla="*/ 75329 w 361951"/>
              <a:gd name="connsiteY3" fmla="*/ 142876 h 142876"/>
              <a:gd name="connsiteX4" fmla="*/ 0 w 361951"/>
              <a:gd name="connsiteY4" fmla="*/ 71438 h 142876"/>
              <a:gd name="connsiteX5" fmla="*/ 75329 w 361951"/>
              <a:gd name="connsiteY5" fmla="*/ 0 h 1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51" h="142876">
                <a:moveTo>
                  <a:pt x="75329" y="0"/>
                </a:moveTo>
                <a:lnTo>
                  <a:pt x="361951" y="0"/>
                </a:lnTo>
                <a:lnTo>
                  <a:pt x="361951" y="142876"/>
                </a:lnTo>
                <a:lnTo>
                  <a:pt x="75329" y="142876"/>
                </a:lnTo>
                <a:cubicBezTo>
                  <a:pt x="33726" y="142876"/>
                  <a:pt x="0" y="110892"/>
                  <a:pt x="0" y="71438"/>
                </a:cubicBezTo>
                <a:cubicBezTo>
                  <a:pt x="0" y="31984"/>
                  <a:pt x="33726" y="0"/>
                  <a:pt x="7532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9000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C272F-FE32-E843-83C0-7ABF6FE31D1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51FE3-9C89-A54A-8F7F-B00285B4CBB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27600"/>
            <a:ext cx="434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263779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81" r:id="rId2"/>
    <p:sldLayoutId id="2147483670" r:id="rId3"/>
    <p:sldLayoutId id="2147483782" r:id="rId4"/>
    <p:sldLayoutId id="2147483671" r:id="rId5"/>
    <p:sldLayoutId id="2147483783" r:id="rId6"/>
    <p:sldLayoutId id="2147483672" r:id="rId7"/>
    <p:sldLayoutId id="2147483694" r:id="rId8"/>
    <p:sldLayoutId id="2147483695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6" r:id="rId18"/>
    <p:sldLayoutId id="2147483685" r:id="rId19"/>
    <p:sldLayoutId id="2147483684" r:id="rId20"/>
    <p:sldLayoutId id="2147483683" r:id="rId21"/>
    <p:sldLayoutId id="2147483682" r:id="rId22"/>
    <p:sldLayoutId id="2147483667" r:id="rId23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900" b="1" kern="120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1700"/>
        </a:lnSpc>
        <a:spcBef>
          <a:spcPts val="500"/>
        </a:spcBef>
        <a:buFont typeface="Arial" panose="020B0604020202020204" pitchFamily="34" charset="0"/>
        <a:buNone/>
        <a:defRPr sz="1600" b="1" i="0" kern="1200" cap="all" baseline="0">
          <a:solidFill>
            <a:schemeClr val="accent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6350" indent="0" algn="l" defTabSz="6858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None/>
        <a:tabLst/>
        <a:defRPr sz="1500" b="1" i="0" kern="1200">
          <a:solidFill>
            <a:schemeClr val="accent2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222250" indent="-215900" algn="l" defTabSz="685800" rtl="0" eaLnBrk="1" latinLnBrk="0" hangingPunct="1">
        <a:lnSpc>
          <a:spcPts val="1300"/>
        </a:lnSpc>
        <a:spcBef>
          <a:spcPts val="1500"/>
        </a:spcBef>
        <a:buSzPct val="115000"/>
        <a:buFontTx/>
        <a:buBlip>
          <a:blip r:embed="rId25"/>
        </a:buBlip>
        <a:tabLst/>
        <a:defRPr sz="1200" b="1" i="0" kern="1200" cap="all" baseline="0">
          <a:solidFill>
            <a:schemeClr val="accent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3pPr>
      <a:lvl4pPr marL="6350" indent="0" algn="l" defTabSz="685800" rtl="0" eaLnBrk="1" latinLnBrk="0" hangingPunct="1">
        <a:lnSpc>
          <a:spcPts val="1600"/>
        </a:lnSpc>
        <a:spcBef>
          <a:spcPts val="600"/>
        </a:spcBef>
        <a:buFont typeface="Arial" panose="020B0604020202020204" pitchFamily="34" charset="0"/>
        <a:buNone/>
        <a:tabLst/>
        <a:defRPr sz="14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4pPr>
      <a:lvl5pPr marL="223838" indent="-217488" algn="l" defTabSz="685800" rtl="0" eaLnBrk="1" latinLnBrk="0" hangingPunct="1">
        <a:lnSpc>
          <a:spcPts val="1600"/>
        </a:lnSpc>
        <a:spcBef>
          <a:spcPts val="600"/>
        </a:spcBef>
        <a:buClr>
          <a:schemeClr val="accent1"/>
        </a:buClr>
        <a:buSzPct val="100000"/>
        <a:buFontTx/>
        <a:buBlip>
          <a:blip r:embed="rId26"/>
        </a:buBlip>
        <a:tabLst/>
        <a:defRPr sz="14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9" y="0"/>
            <a:ext cx="8465239" cy="7553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9" y="1166191"/>
            <a:ext cx="8465239" cy="34665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810" y="4767263"/>
            <a:ext cx="405433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7C8A59-3068-429B-AAFB-5787E5C783F2}" type="datetime1">
              <a:rPr lang="en-GB" smtClean="0"/>
              <a:t>27/02/2025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1453" y="4767263"/>
            <a:ext cx="33903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BwD CSV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278E44B-D520-2B4B-AFBA-1084A109C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2049" y="4845050"/>
            <a:ext cx="361951" cy="142876"/>
          </a:xfrm>
          <a:custGeom>
            <a:avLst/>
            <a:gdLst>
              <a:gd name="connsiteX0" fmla="*/ 75329 w 361951"/>
              <a:gd name="connsiteY0" fmla="*/ 0 h 142876"/>
              <a:gd name="connsiteX1" fmla="*/ 361951 w 361951"/>
              <a:gd name="connsiteY1" fmla="*/ 0 h 142876"/>
              <a:gd name="connsiteX2" fmla="*/ 361951 w 361951"/>
              <a:gd name="connsiteY2" fmla="*/ 142876 h 142876"/>
              <a:gd name="connsiteX3" fmla="*/ 75329 w 361951"/>
              <a:gd name="connsiteY3" fmla="*/ 142876 h 142876"/>
              <a:gd name="connsiteX4" fmla="*/ 0 w 361951"/>
              <a:gd name="connsiteY4" fmla="*/ 71438 h 142876"/>
              <a:gd name="connsiteX5" fmla="*/ 75329 w 361951"/>
              <a:gd name="connsiteY5" fmla="*/ 0 h 1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51" h="142876">
                <a:moveTo>
                  <a:pt x="75329" y="0"/>
                </a:moveTo>
                <a:lnTo>
                  <a:pt x="361951" y="0"/>
                </a:lnTo>
                <a:lnTo>
                  <a:pt x="361951" y="142876"/>
                </a:lnTo>
                <a:lnTo>
                  <a:pt x="75329" y="142876"/>
                </a:lnTo>
                <a:cubicBezTo>
                  <a:pt x="33726" y="142876"/>
                  <a:pt x="0" y="110892"/>
                  <a:pt x="0" y="71438"/>
                </a:cubicBezTo>
                <a:cubicBezTo>
                  <a:pt x="0" y="31984"/>
                  <a:pt x="33726" y="0"/>
                  <a:pt x="7532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9000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C272F-FE32-E843-83C0-7ABF6FE31D1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E4CD4E-1EE2-CA42-8235-86CA2916515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27600"/>
            <a:ext cx="434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0841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  <p:sldLayoutId id="2147483773" r:id="rId3"/>
    <p:sldLayoutId id="2147483775" r:id="rId4"/>
    <p:sldLayoutId id="2147483777" r:id="rId5"/>
    <p:sldLayoutId id="2147483779" r:id="rId6"/>
    <p:sldLayoutId id="2147483780" r:id="rId7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900" b="1" kern="120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1700"/>
        </a:lnSpc>
        <a:spcBef>
          <a:spcPts val="500"/>
        </a:spcBef>
        <a:buFont typeface="Arial" panose="020B0604020202020204" pitchFamily="34" charset="0"/>
        <a:buNone/>
        <a:defRPr sz="1600" b="1" i="0" kern="1200" cap="all" baseline="0">
          <a:solidFill>
            <a:schemeClr val="accent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6350" indent="0" algn="l" defTabSz="6858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None/>
        <a:tabLst/>
        <a:defRPr sz="1500" b="1" i="0" kern="1200">
          <a:solidFill>
            <a:schemeClr val="accent2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222250" indent="-215900" algn="l" defTabSz="685800" rtl="0" eaLnBrk="1" latinLnBrk="0" hangingPunct="1">
        <a:lnSpc>
          <a:spcPts val="1300"/>
        </a:lnSpc>
        <a:spcBef>
          <a:spcPts val="1500"/>
        </a:spcBef>
        <a:buSzPct val="115000"/>
        <a:buFontTx/>
        <a:buBlip>
          <a:blip r:embed="rId9"/>
        </a:buBlip>
        <a:tabLst/>
        <a:defRPr sz="1200" b="1" i="0" kern="1200" cap="all" baseline="0">
          <a:solidFill>
            <a:schemeClr val="accent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3pPr>
      <a:lvl4pPr marL="6350" indent="0" algn="l" defTabSz="685800" rtl="0" eaLnBrk="1" latinLnBrk="0" hangingPunct="1">
        <a:lnSpc>
          <a:spcPts val="1600"/>
        </a:lnSpc>
        <a:spcBef>
          <a:spcPts val="600"/>
        </a:spcBef>
        <a:buFont typeface="Arial" panose="020B0604020202020204" pitchFamily="34" charset="0"/>
        <a:buNone/>
        <a:tabLst/>
        <a:defRPr sz="14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4pPr>
      <a:lvl5pPr marL="223838" indent="-217488" algn="l" defTabSz="685800" rtl="0" eaLnBrk="1" latinLnBrk="0" hangingPunct="1">
        <a:lnSpc>
          <a:spcPts val="1600"/>
        </a:lnSpc>
        <a:spcBef>
          <a:spcPts val="600"/>
        </a:spcBef>
        <a:buClr>
          <a:schemeClr val="accent1"/>
        </a:buClr>
        <a:buSzPct val="100000"/>
        <a:buFontTx/>
        <a:buBlip>
          <a:blip r:embed="rId10"/>
        </a:buBlip>
        <a:tabLst/>
        <a:defRPr sz="14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9" y="0"/>
            <a:ext cx="8465239" cy="7553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9" y="1166191"/>
            <a:ext cx="8465239" cy="34665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810" y="4767263"/>
            <a:ext cx="405433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2CFD61-CEBE-4F96-AC28-E7518A1FCEEF}" type="datetime1">
              <a:rPr lang="en-GB" smtClean="0"/>
              <a:t>27/02/2025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1453" y="4767263"/>
            <a:ext cx="339034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BwD CSV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278E44B-D520-2B4B-AFBA-1084A109C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2049" y="4845050"/>
            <a:ext cx="361951" cy="142876"/>
          </a:xfrm>
          <a:custGeom>
            <a:avLst/>
            <a:gdLst>
              <a:gd name="connsiteX0" fmla="*/ 75329 w 361951"/>
              <a:gd name="connsiteY0" fmla="*/ 0 h 142876"/>
              <a:gd name="connsiteX1" fmla="*/ 361951 w 361951"/>
              <a:gd name="connsiteY1" fmla="*/ 0 h 142876"/>
              <a:gd name="connsiteX2" fmla="*/ 361951 w 361951"/>
              <a:gd name="connsiteY2" fmla="*/ 142876 h 142876"/>
              <a:gd name="connsiteX3" fmla="*/ 75329 w 361951"/>
              <a:gd name="connsiteY3" fmla="*/ 142876 h 142876"/>
              <a:gd name="connsiteX4" fmla="*/ 0 w 361951"/>
              <a:gd name="connsiteY4" fmla="*/ 71438 h 142876"/>
              <a:gd name="connsiteX5" fmla="*/ 75329 w 361951"/>
              <a:gd name="connsiteY5" fmla="*/ 0 h 1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51" h="142876">
                <a:moveTo>
                  <a:pt x="75329" y="0"/>
                </a:moveTo>
                <a:lnTo>
                  <a:pt x="361951" y="0"/>
                </a:lnTo>
                <a:lnTo>
                  <a:pt x="361951" y="142876"/>
                </a:lnTo>
                <a:lnTo>
                  <a:pt x="75329" y="142876"/>
                </a:lnTo>
                <a:cubicBezTo>
                  <a:pt x="33726" y="142876"/>
                  <a:pt x="0" y="110892"/>
                  <a:pt x="0" y="71438"/>
                </a:cubicBezTo>
                <a:cubicBezTo>
                  <a:pt x="0" y="31984"/>
                  <a:pt x="33726" y="0"/>
                  <a:pt x="7532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90000" bIns="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C272F-FE32-E843-83C0-7ABF6FE31D1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C6208-5553-BB09-C574-D0FB7A1F48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27600"/>
            <a:ext cx="434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72120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5" r:id="rId3"/>
    <p:sldLayoutId id="2147483757" r:id="rId4"/>
    <p:sldLayoutId id="2147483759" r:id="rId5"/>
    <p:sldLayoutId id="2147483763" r:id="rId6"/>
    <p:sldLayoutId id="2147483764" r:id="rId7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900" b="1" kern="120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1700"/>
        </a:lnSpc>
        <a:spcBef>
          <a:spcPts val="500"/>
        </a:spcBef>
        <a:buFont typeface="Arial" panose="020B0604020202020204" pitchFamily="34" charset="0"/>
        <a:buNone/>
        <a:defRPr sz="1600" b="1" i="0" kern="1200" cap="all" baseline="0">
          <a:solidFill>
            <a:schemeClr val="tx2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6350" indent="0" algn="l" defTabSz="6858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None/>
        <a:tabLst/>
        <a:defRPr sz="1500" b="1" i="0" kern="1200">
          <a:solidFill>
            <a:schemeClr val="accent2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222250" indent="-215900" algn="l" defTabSz="685800" rtl="0" eaLnBrk="1" latinLnBrk="0" hangingPunct="1">
        <a:lnSpc>
          <a:spcPts val="1300"/>
        </a:lnSpc>
        <a:spcBef>
          <a:spcPts val="1500"/>
        </a:spcBef>
        <a:buSzPct val="115000"/>
        <a:buFontTx/>
        <a:buBlip>
          <a:blip r:embed="rId9"/>
        </a:buBlip>
        <a:tabLst/>
        <a:defRPr sz="1200" b="1" i="0" kern="1200" cap="all" baseline="0">
          <a:solidFill>
            <a:schemeClr val="tx2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3pPr>
      <a:lvl4pPr marL="6350" indent="0" algn="l" defTabSz="685800" rtl="0" eaLnBrk="1" latinLnBrk="0" hangingPunct="1">
        <a:lnSpc>
          <a:spcPts val="1600"/>
        </a:lnSpc>
        <a:spcBef>
          <a:spcPts val="600"/>
        </a:spcBef>
        <a:buFont typeface="Arial" panose="020B0604020202020204" pitchFamily="34" charset="0"/>
        <a:buNone/>
        <a:tabLst/>
        <a:defRPr sz="14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4pPr>
      <a:lvl5pPr marL="223838" indent="-217488" algn="l" defTabSz="685800" rtl="0" eaLnBrk="1" latinLnBrk="0" hangingPunct="1">
        <a:lnSpc>
          <a:spcPts val="1600"/>
        </a:lnSpc>
        <a:spcBef>
          <a:spcPts val="600"/>
        </a:spcBef>
        <a:buClr>
          <a:schemeClr val="accent1"/>
        </a:buClr>
        <a:buSzPct val="70000"/>
        <a:buFontTx/>
        <a:buBlip>
          <a:blip r:embed="rId10"/>
        </a:buBlip>
        <a:tabLst/>
        <a:defRPr sz="14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7">
            <a:extLst>
              <a:ext uri="{FF2B5EF4-FFF2-40B4-BE49-F238E27FC236}">
                <a16:creationId xmlns:a16="http://schemas.microsoft.com/office/drawing/2014/main" id="{4F918504-C427-C33F-16DD-8D6210DAD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691" y="809452"/>
            <a:ext cx="6430617" cy="919015"/>
          </a:xfrm>
        </p:spPr>
        <p:txBody>
          <a:bodyPr/>
          <a:lstStyle/>
          <a:p>
            <a:r>
              <a:rPr lang="en-GB" dirty="0"/>
              <a:t>RECYCLING &amp; RESOURCE MANAGEMENT IN BLACKBURN WITH DARWEN</a:t>
            </a:r>
          </a:p>
        </p:txBody>
      </p:sp>
    </p:spTree>
    <p:extLst>
      <p:ext uri="{BB962C8B-B14F-4D97-AF65-F5344CB8AC3E}">
        <p14:creationId xmlns:p14="http://schemas.microsoft.com/office/powerpoint/2010/main" val="23927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A1D6302-6B95-3646-90BE-A61C1F086F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325815" y="1586923"/>
            <a:ext cx="4818186" cy="1969654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5003B3-7476-C949-AD14-7660E2D4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60B-59C0-438A-AB0A-11027A171001}" type="datetime1">
              <a:rPr lang="en-GB" smtClean="0"/>
              <a:t>27/02/2025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D593A-19DA-E14F-B5F2-B54E2868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BwD CSV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69E26-E23B-FA4C-B206-9CAB8CBA2D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7C272F-FE32-E843-83C0-7ABF6FE31D1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6F47A7B-84C9-2544-A81E-EEFD8788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10" y="550069"/>
            <a:ext cx="8248546" cy="4593431"/>
          </a:xfrm>
        </p:spPr>
        <p:txBody>
          <a:bodyPr/>
          <a:lstStyle/>
          <a:p>
            <a:r>
              <a:rPr lang="en-GB" sz="20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Our Vision </a:t>
            </a:r>
            <a:r>
              <a:rPr lang="en-GB" sz="2000" dirty="0"/>
              <a:t>– To live in a world where there is no more waste</a:t>
            </a:r>
            <a:br>
              <a:rPr lang="en-GB" sz="2000" dirty="0"/>
            </a:br>
            <a:br>
              <a:rPr lang="en-GB" sz="2000" dirty="0"/>
            </a:br>
            <a:r>
              <a:rPr lang="en-GB" sz="20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Our Purpose </a:t>
            </a:r>
            <a:r>
              <a:rPr lang="en-GB" sz="2000" dirty="0"/>
              <a:t>– Building a sustainable future that doesn’t cost the earth </a:t>
            </a:r>
            <a:br>
              <a:rPr lang="en-GB" sz="2000" dirty="0"/>
            </a:br>
            <a:br>
              <a:rPr lang="en-GB" sz="2000" dirty="0"/>
            </a:br>
            <a:r>
              <a:rPr lang="en-GB" sz="20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Our Values </a:t>
            </a:r>
            <a:r>
              <a:rPr lang="en-GB" sz="2000" dirty="0"/>
              <a:t>– Commitment to the Environment</a:t>
            </a:r>
            <a:br>
              <a:rPr lang="en-GB" sz="2000" dirty="0"/>
            </a:br>
            <a:r>
              <a:rPr lang="en-GB" sz="2000" dirty="0"/>
              <a:t> &amp; Customer Focus</a:t>
            </a:r>
            <a:br>
              <a:rPr lang="en-GB" sz="2000" dirty="0"/>
            </a:br>
            <a:br>
              <a:rPr lang="en-GB" sz="2000" dirty="0"/>
            </a:br>
            <a:r>
              <a:rPr lang="en-GB" sz="20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Our Critical Success Factors </a:t>
            </a:r>
            <a:r>
              <a:rPr lang="en-GB" sz="2000" dirty="0"/>
              <a:t>– Social Value</a:t>
            </a:r>
            <a:br>
              <a:rPr lang="en-GB" sz="2000" dirty="0"/>
            </a:br>
            <a:br>
              <a:rPr lang="en-GB" sz="2000" dirty="0"/>
            </a:br>
            <a:r>
              <a:rPr lang="en-GB" sz="20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Strategic Goals </a:t>
            </a:r>
            <a:r>
              <a:rPr lang="en-GB" sz="2000" dirty="0"/>
              <a:t>– People, Planet </a:t>
            </a:r>
            <a:br>
              <a:rPr lang="en-GB" sz="2000" dirty="0"/>
            </a:br>
            <a:br>
              <a:rPr lang="en-GB" sz="2000" dirty="0"/>
            </a:br>
            <a:r>
              <a:rPr lang="en-GB" sz="20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Sustainability Champions </a:t>
            </a:r>
            <a:r>
              <a:rPr lang="en-GB" sz="2000" dirty="0"/>
              <a:t>– Connecting with our community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  <p:sp>
        <p:nvSpPr>
          <p:cNvPr id="2" name="Titre 5">
            <a:extLst>
              <a:ext uri="{FF2B5EF4-FFF2-40B4-BE49-F238E27FC236}">
                <a16:creationId xmlns:a16="http://schemas.microsoft.com/office/drawing/2014/main" id="{FEC7C74E-2FF8-EB45-C866-205AD1B3E91A}"/>
              </a:ext>
            </a:extLst>
          </p:cNvPr>
          <p:cNvSpPr txBox="1">
            <a:spLocks/>
          </p:cNvSpPr>
          <p:nvPr/>
        </p:nvSpPr>
        <p:spPr>
          <a:xfrm>
            <a:off x="316809" y="0"/>
            <a:ext cx="6044233" cy="7553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900" b="1" dirty="0"/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18632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8704AA4-2B5F-5E4A-BFC1-0024F69E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Re-use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24E92E-12D6-BF41-ABBD-7E2E9DC85D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4DFF1F-030E-4D54-8AA9-0C6043742E44}" type="datetime1">
              <a:rPr lang="en-GB" smtClean="0"/>
              <a:t>27/02/2025</a:t>
            </a:fld>
            <a:endParaRPr lang="en-GB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DB229030-7024-D74C-AE5F-A17D6007A4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BwD CSV</a:t>
            </a: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9766CEE3-6510-C04C-869A-3B795B7D1A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7C272F-FE32-E843-83C0-7ABF6FE31D1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30368E-6B65-45B6-9E19-BE6F47F07B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669808" y="1177720"/>
            <a:ext cx="2473326" cy="368562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8EC85-B8EC-F8E2-36C3-8C5A8DF46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7" t="5705" r="6688" b="5274"/>
          <a:stretch/>
        </p:blipFill>
        <p:spPr>
          <a:xfrm>
            <a:off x="1175924" y="798237"/>
            <a:ext cx="2623154" cy="37647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0B481A-60A6-823B-426B-CA77E668AE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70" t="7457" r="7859" b="4773"/>
          <a:stretch/>
        </p:blipFill>
        <p:spPr>
          <a:xfrm>
            <a:off x="3922866" y="1478756"/>
            <a:ext cx="2623154" cy="23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8704AA4-2B5F-5E4A-BFC1-0024F69E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BwD</a:t>
            </a:r>
            <a:r>
              <a:rPr lang="en-GB" dirty="0"/>
              <a:t> Household Waste Recycling Centres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24E92E-12D6-BF41-ABBD-7E2E9DC85D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732B7D-1FDA-4960-9950-D4F9D339A6F6}" type="datetime1">
              <a:rPr lang="en-GB" smtClean="0"/>
              <a:t>27/02/2025</a:t>
            </a:fld>
            <a:endParaRPr lang="en-GB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DB229030-7024-D74C-AE5F-A17D6007A4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BwD CSV</a:t>
            </a: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9766CEE3-6510-C04C-869A-3B795B7D1A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7C272F-FE32-E843-83C0-7ABF6FE31D10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30368E-6B65-45B6-9E19-BE6F47F07B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6670674" y="1159428"/>
            <a:ext cx="2473326" cy="368562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17ACB3-454A-A8B1-D800-987ABA59EC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6"/>
          <a:stretch/>
        </p:blipFill>
        <p:spPr>
          <a:xfrm>
            <a:off x="241823" y="885730"/>
            <a:ext cx="4416323" cy="33722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E4E55B-B0C5-0686-25FB-B6D29CA5D248}"/>
              </a:ext>
            </a:extLst>
          </p:cNvPr>
          <p:cNvSpPr txBox="1"/>
          <p:nvPr/>
        </p:nvSpPr>
        <p:spPr>
          <a:xfrm>
            <a:off x="4658146" y="1890849"/>
            <a:ext cx="351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Blackburn HWRC –</a:t>
            </a:r>
          </a:p>
          <a:p>
            <a:r>
              <a:rPr lang="en-GB" dirty="0"/>
              <a:t>     8k t/pa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A88A2-E7EC-1DF6-0E70-D656013FAC82}"/>
              </a:ext>
            </a:extLst>
          </p:cNvPr>
          <p:cNvSpPr txBox="1"/>
          <p:nvPr/>
        </p:nvSpPr>
        <p:spPr>
          <a:xfrm>
            <a:off x="4658146" y="2848483"/>
            <a:ext cx="234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Darwen HWRC– 3.5k t/pa</a:t>
            </a:r>
          </a:p>
        </p:txBody>
      </p:sp>
    </p:spTree>
    <p:extLst>
      <p:ext uri="{BB962C8B-B14F-4D97-AF65-F5344CB8AC3E}">
        <p14:creationId xmlns:p14="http://schemas.microsoft.com/office/powerpoint/2010/main" val="1260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4178F8-3344-CA4A-ACE5-990B0A41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4483-0448-4E1E-9BB8-54C35A639953}" type="datetime1">
              <a:rPr lang="en-GB" smtClean="0"/>
              <a:t>27/02/2025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2DDC53-D5A2-2F4A-A63C-36FFA078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BwD CSV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CD6156-46F4-C74C-AF0E-D28F35CB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272F-FE32-E843-83C0-7ABF6FE31D10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" name="Picture 1" descr="A person in a hat and orange vest standing next to a van&#10;&#10;Description automatically generated">
            <a:extLst>
              <a:ext uri="{FF2B5EF4-FFF2-40B4-BE49-F238E27FC236}">
                <a16:creationId xmlns:a16="http://schemas.microsoft.com/office/drawing/2014/main" id="{0D12E8FE-6815-F182-47CF-FDA8DA765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11" b="12031"/>
          <a:stretch/>
        </p:blipFill>
        <p:spPr>
          <a:xfrm rot="21233214">
            <a:off x="5532825" y="325260"/>
            <a:ext cx="1574645" cy="2477070"/>
          </a:xfrm>
          <a:prstGeom prst="rect">
            <a:avLst/>
          </a:prstGeom>
        </p:spPr>
      </p:pic>
      <p:pic>
        <p:nvPicPr>
          <p:cNvPr id="10" name="Picture 9" descr="A room full of toys&#10;&#10;Description automatically generated">
            <a:extLst>
              <a:ext uri="{FF2B5EF4-FFF2-40B4-BE49-F238E27FC236}">
                <a16:creationId xmlns:a16="http://schemas.microsoft.com/office/drawing/2014/main" id="{E2F18072-CD2D-E658-506C-4F2A6F66AA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11" b="7079"/>
          <a:stretch/>
        </p:blipFill>
        <p:spPr>
          <a:xfrm>
            <a:off x="7177286" y="453854"/>
            <a:ext cx="1789950" cy="2163171"/>
          </a:xfrm>
          <a:prstGeom prst="rect">
            <a:avLst/>
          </a:prstGeom>
        </p:spPr>
      </p:pic>
      <p:pic>
        <p:nvPicPr>
          <p:cNvPr id="12" name="Picture 11" descr="A person in an orange uniform holding a bag of garbage&#10;&#10;Description automatically generated">
            <a:extLst>
              <a:ext uri="{FF2B5EF4-FFF2-40B4-BE49-F238E27FC236}">
                <a16:creationId xmlns:a16="http://schemas.microsoft.com/office/drawing/2014/main" id="{4E744843-6113-B5E5-1057-BBAE074721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790" b="27522"/>
          <a:stretch/>
        </p:blipFill>
        <p:spPr>
          <a:xfrm rot="275429">
            <a:off x="7485364" y="2721833"/>
            <a:ext cx="1574645" cy="1728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DE7EDE-657A-20E1-01FD-0CC4DE3AAC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506"/>
          <a:stretch/>
        </p:blipFill>
        <p:spPr>
          <a:xfrm>
            <a:off x="5405408" y="2564778"/>
            <a:ext cx="2117133" cy="19899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775058-CFA5-569B-E530-58585878C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020" y="360694"/>
            <a:ext cx="1829478" cy="1061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EF90BC-E27A-90E8-8933-620F1DF701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857" y="3197258"/>
            <a:ext cx="1865943" cy="1167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23E270-9138-6D40-343F-8218D19F1E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833" r="12357"/>
          <a:stretch/>
        </p:blipFill>
        <p:spPr>
          <a:xfrm>
            <a:off x="3301023" y="1937735"/>
            <a:ext cx="1671781" cy="8414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5F12ED-EEA0-74F7-B6EA-F7058EBD0067}"/>
              </a:ext>
            </a:extLst>
          </p:cNvPr>
          <p:cNvSpPr txBox="1"/>
          <p:nvPr/>
        </p:nvSpPr>
        <p:spPr>
          <a:xfrm>
            <a:off x="2308412" y="1251947"/>
            <a:ext cx="309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1000kg Toys/Clothes/Equipment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55E3AE-E685-29BD-039B-579A29D56EA4}"/>
              </a:ext>
            </a:extLst>
          </p:cNvPr>
          <p:cNvSpPr txBox="1"/>
          <p:nvPr/>
        </p:nvSpPr>
        <p:spPr>
          <a:xfrm>
            <a:off x="1983736" y="4042018"/>
            <a:ext cx="282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100kg of clothing and sleep equipment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93A485-F572-66C6-FC17-0F3ED7FE7B65}"/>
              </a:ext>
            </a:extLst>
          </p:cNvPr>
          <p:cNvSpPr txBox="1"/>
          <p:nvPr/>
        </p:nvSpPr>
        <p:spPr>
          <a:xfrm>
            <a:off x="2492038" y="2721843"/>
            <a:ext cx="282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1500kg of Bikes and Sport Equipment</a:t>
            </a:r>
          </a:p>
          <a:p>
            <a:endParaRPr lang="en-GB" dirty="0"/>
          </a:p>
        </p:txBody>
      </p:sp>
      <p:sp>
        <p:nvSpPr>
          <p:cNvPr id="25" name="Titre 5">
            <a:extLst>
              <a:ext uri="{FF2B5EF4-FFF2-40B4-BE49-F238E27FC236}">
                <a16:creationId xmlns:a16="http://schemas.microsoft.com/office/drawing/2014/main" id="{7538DE3A-BFE1-4CB4-A0A9-A0194DC06A43}"/>
              </a:ext>
            </a:extLst>
          </p:cNvPr>
          <p:cNvSpPr txBox="1">
            <a:spLocks/>
          </p:cNvSpPr>
          <p:nvPr/>
        </p:nvSpPr>
        <p:spPr>
          <a:xfrm>
            <a:off x="286363" y="201454"/>
            <a:ext cx="2306318" cy="45385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kern="120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Our partnerships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1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>
            <a:extLst>
              <a:ext uri="{FF2B5EF4-FFF2-40B4-BE49-F238E27FC236}">
                <a16:creationId xmlns:a16="http://schemas.microsoft.com/office/drawing/2014/main" id="{6676FBB8-80F9-3449-A375-B6469E1AC25A}"/>
              </a:ext>
            </a:extLst>
          </p:cNvPr>
          <p:cNvSpPr txBox="1">
            <a:spLocks/>
          </p:cNvSpPr>
          <p:nvPr/>
        </p:nvSpPr>
        <p:spPr>
          <a:xfrm>
            <a:off x="3482108" y="1939636"/>
            <a:ext cx="4981647" cy="24649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accent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GB" sz="2000" dirty="0"/>
              <a:t>Any questions?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ideas on how we can further support our community?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Thank you</a:t>
            </a:r>
          </a:p>
          <a:p>
            <a:pPr algn="ctr"/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47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Personnalisé 295">
      <a:dk1>
        <a:srgbClr val="000000"/>
      </a:dk1>
      <a:lt1>
        <a:srgbClr val="FFFFFF"/>
      </a:lt1>
      <a:dk2>
        <a:srgbClr val="F67536"/>
      </a:dk2>
      <a:lt2>
        <a:srgbClr val="FFC228"/>
      </a:lt2>
      <a:accent1>
        <a:srgbClr val="77B7FC"/>
      </a:accent1>
      <a:accent2>
        <a:srgbClr val="030F40"/>
      </a:accent2>
      <a:accent3>
        <a:srgbClr val="AADC14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- blue">
  <a:themeElements>
    <a:clrScheme name="Personnalisé 295">
      <a:dk1>
        <a:srgbClr val="000000"/>
      </a:dk1>
      <a:lt1>
        <a:srgbClr val="FFFFFF"/>
      </a:lt1>
      <a:dk2>
        <a:srgbClr val="F67536"/>
      </a:dk2>
      <a:lt2>
        <a:srgbClr val="FFC228"/>
      </a:lt2>
      <a:accent1>
        <a:srgbClr val="77B7FC"/>
      </a:accent1>
      <a:accent2>
        <a:srgbClr val="030F40"/>
      </a:accent2>
      <a:accent3>
        <a:srgbClr val="AADC14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- Orange">
  <a:themeElements>
    <a:clrScheme name="Personnalisé 295">
      <a:dk1>
        <a:srgbClr val="000000"/>
      </a:dk1>
      <a:lt1>
        <a:srgbClr val="FFFFFF"/>
      </a:lt1>
      <a:dk2>
        <a:srgbClr val="F67536"/>
      </a:dk2>
      <a:lt2>
        <a:srgbClr val="FFC228"/>
      </a:lt2>
      <a:accent1>
        <a:srgbClr val="77B7FC"/>
      </a:accent1>
      <a:accent2>
        <a:srgbClr val="030F40"/>
      </a:accent2>
      <a:accent3>
        <a:srgbClr val="AADC14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4d09258-035b-4e4f-ae3e-d79ff3d418d8}" enabled="1" method="Standard" siteId="{f4a12867-922d-4b9d-bb85-9ee7898512a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1812</TotalTime>
  <Words>408</Words>
  <Application>Microsoft Office PowerPoint</Application>
  <PresentationFormat>On-screen Show (16:9)</PresentationFormat>
  <Paragraphs>55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Arial</vt:lpstr>
      <vt:lpstr>Arial Black</vt:lpstr>
      <vt:lpstr>Calibri</vt:lpstr>
      <vt:lpstr>Police système Courant</vt:lpstr>
      <vt:lpstr>Title slides</vt:lpstr>
      <vt:lpstr>Content slides - blue</vt:lpstr>
      <vt:lpstr>Content slides - Orange</vt:lpstr>
      <vt:lpstr>RECYCLING &amp; RESOURCE MANAGEMENT IN BLACKBURN WITH DARWEN</vt:lpstr>
      <vt:lpstr>Our Vision – To live in a world where there is no more waste  Our Purpose – Building a sustainable future that doesn’t cost the earth   Our Values – Commitment to the Environment  &amp; Customer Focus  Our Critical Success Factors – Social Value  Strategic Goals – People, Planet   Sustainability Champions – Connecting with our community  </vt:lpstr>
      <vt:lpstr>Re-use</vt:lpstr>
      <vt:lpstr>BwD Household Waste Recycling Centres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SUEZ presentation template - 2007</dc:title>
  <dc:creator>SUEZ recycling and recovery UK</dc:creator>
  <cp:lastModifiedBy>Sergeant, Daniel</cp:lastModifiedBy>
  <cp:revision>152</cp:revision>
  <dcterms:created xsi:type="dcterms:W3CDTF">2020-06-07T08:02:08Z</dcterms:created>
  <dcterms:modified xsi:type="dcterms:W3CDTF">2025-02-27T15:27:06Z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Title slides:7\Content slides - blue:7\Content slides - Orange:7</vt:lpwstr>
  </property>
  <property fmtid="{D5CDD505-2E9C-101B-9397-08002B2CF9AE}" pid="3" name="ClassificationContentMarkingFooterText">
    <vt:lpwstr>General</vt:lpwstr>
  </property>
</Properties>
</file>