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81" r:id="rId6"/>
    <p:sldId id="304" r:id="rId7"/>
    <p:sldId id="287" r:id="rId8"/>
    <p:sldId id="259" r:id="rId9"/>
    <p:sldId id="305" r:id="rId10"/>
    <p:sldId id="306" r:id="rId11"/>
    <p:sldId id="307" r:id="rId12"/>
    <p:sldId id="308" r:id="rId13"/>
    <p:sldId id="310" r:id="rId14"/>
    <p:sldId id="309" r:id="rId15"/>
    <p:sldId id="311" r:id="rId16"/>
    <p:sldId id="289" r:id="rId17"/>
    <p:sldId id="303" r:id="rId18"/>
  </p:sldIdLst>
  <p:sldSz cx="12192000" cy="6858000"/>
  <p:notesSz cx="6858000" cy="9144000"/>
  <p:defaultTextStyle>
    <a:defPPr rtl="0"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68C286-E9B4-4B3B-A1B0-D313D066BF4A}" v="2" dt="2024-09-26T12:20:02.066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598" autoAdjust="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8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85"/>
    </p:cViewPr>
  </p:sorterViewPr>
  <p:notesViewPr>
    <p:cSldViewPr snapToGrid="0">
      <p:cViewPr varScale="1">
        <p:scale>
          <a:sx n="96" d="100"/>
          <a:sy n="96" d="100"/>
        </p:scale>
        <p:origin x="355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D8E7403-EB4A-4177-AFCE-6A9D7B160C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C49177-C030-4043-9380-EA6E4C94A16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663C334-78CA-4E1A-9D54-3E3430963041}" type="datetime1">
              <a:rPr lang="en-GB" smtClean="0"/>
              <a:t>22/10/2024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4C83CE-EC9B-40C4-BD7A-48797AE5B1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9A75D-9B4E-4704-98C7-2A42472F11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4CC6D6D-E986-427F-AD9C-4E9408DDBE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87748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38705E-AAE8-4335-B5A5-B8C4E9E55DA7}" type="datetime1">
              <a:rPr lang="en-GB" smtClean="0"/>
              <a:pPr/>
              <a:t>22/10/2024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15A580F-E35D-42E1-AF82-E41CC201EA91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536806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115A580F-E35D-42E1-AF82-E41CC201EA9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41000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EEB4EE6E-C0DF-4EB1-8875-16F6BF599544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56750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EEB4EE6E-C0DF-4EB1-8875-16F6BF599544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3224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EEB4EE6E-C0DF-4EB1-8875-16F6BF599544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83412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E6F4A46A-06E0-4B10-B874-2B434C3E2E63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8530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5224DCA5-A7A8-4689-8651-5E03C020EB30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30292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EEB4EE6E-C0DF-4EB1-8875-16F6BF599544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94788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EEB4EE6E-C0DF-4EB1-8875-16F6BF599544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847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47769C21-FF48-4BAC-88E9-1290DC654EBC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6655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EEB4EE6E-C0DF-4EB1-8875-16F6BF599544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57283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EEB4EE6E-C0DF-4EB1-8875-16F6BF599544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24243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EEB4EE6E-C0DF-4EB1-8875-16F6BF599544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4430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EEB4EE6E-C0DF-4EB1-8875-16F6BF599544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13733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EEB4EE6E-C0DF-4EB1-8875-16F6BF599544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1189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0439D4E6-49E3-4273-9EDF-AD58558B9F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908651"/>
            <a:ext cx="3620882" cy="3640345"/>
          </a:xfrm>
          <a:prstGeom prst="rect">
            <a:avLst/>
          </a:prstGeom>
        </p:spPr>
        <p:txBody>
          <a:bodyPr rtlCol="0" anchor="t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n-US" sz="4000" noProof="0">
                <a:solidFill>
                  <a:schemeClr val="bg1"/>
                </a:solidFill>
              </a:rPr>
              <a:t>Click to edit Master title style</a:t>
            </a:r>
            <a:endParaRPr lang="en-GB" sz="4000" noProof="0">
              <a:solidFill>
                <a:schemeClr val="bg1"/>
              </a:solidFill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FE9D8936-4795-43B2-9C32-4BE93A67213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05934" y="5220450"/>
            <a:ext cx="3380437" cy="570748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rtl="0"/>
            <a:r>
              <a:rPr lang="en-GB" sz="1800" noProof="0">
                <a:solidFill>
                  <a:schemeClr val="bg1"/>
                </a:solidFill>
              </a:rPr>
              <a:t>Insert subtitle here</a:t>
            </a:r>
          </a:p>
        </p:txBody>
      </p:sp>
      <p:sp>
        <p:nvSpPr>
          <p:cNvPr id="18" name="Picture Placeholder 16">
            <a:extLst>
              <a:ext uri="{FF2B5EF4-FFF2-40B4-BE49-F238E27FC236}">
                <a16:creationId xmlns:a16="http://schemas.microsoft.com/office/drawing/2014/main" id="{6C8B8511-EE4E-4935-ABB8-E8C2FCB1C46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876158" y="0"/>
            <a:ext cx="7315841" cy="6858000"/>
          </a:xfrm>
          <a:prstGeom prst="rect">
            <a:avLst/>
          </a:prstGeom>
        </p:spPr>
        <p:txBody>
          <a:bodyPr rtlCol="0" anchor="t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n-GB" noProof="0" dirty="0"/>
              <a:t>Insert photo here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239FAB6-0B6C-402C-A107-EFFF82281D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00100" y="723900"/>
            <a:ext cx="1638300" cy="0"/>
          </a:xfrm>
          <a:prstGeom prst="line">
            <a:avLst/>
          </a:prstGeom>
          <a:ln w="444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6">
            <a:extLst>
              <a:ext uri="{FF2B5EF4-FFF2-40B4-BE49-F238E27FC236}">
                <a16:creationId xmlns:a16="http://schemas.microsoft.com/office/drawing/2014/main" id="{DBE487E6-4032-4195-9823-685A39371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n-GB" noProof="0" dirty="0"/>
              <a:t>PRESENTATION TITLE</a:t>
            </a:r>
          </a:p>
        </p:txBody>
      </p:sp>
      <p:sp>
        <p:nvSpPr>
          <p:cNvPr id="14" name="Date Placeholder 5">
            <a:extLst>
              <a:ext uri="{FF2B5EF4-FFF2-40B4-BE49-F238E27FC236}">
                <a16:creationId xmlns:a16="http://schemas.microsoft.com/office/drawing/2014/main" id="{C71E06DF-BA1B-43E6-A74C-85231D2EC3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n-GB" noProof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2/11/20XX</a:t>
            </a:r>
          </a:p>
        </p:txBody>
      </p:sp>
      <p:sp>
        <p:nvSpPr>
          <p:cNvPr id="15" name="Slide Number Placeholder 7">
            <a:extLst>
              <a:ext uri="{FF2B5EF4-FFF2-40B4-BE49-F238E27FC236}">
                <a16:creationId xmlns:a16="http://schemas.microsoft.com/office/drawing/2014/main" id="{0BD36B16-3F07-4955-8D4D-BC0FD17C1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rtlCol="0"/>
          <a:lstStyle/>
          <a:p>
            <a:pPr rtl="0"/>
            <a:fld id="{E30AF5A0-43BB-4336-8627-9123B9144D80}" type="slidenum">
              <a:rPr lang="en-GB" noProof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‹#›</a:t>
            </a:fld>
            <a:endParaRPr lang="en-GB" noProof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42735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9">
            <a:extLst>
              <a:ext uri="{FF2B5EF4-FFF2-40B4-BE49-F238E27FC236}">
                <a16:creationId xmlns:a16="http://schemas.microsoft.com/office/drawing/2014/main" id="{4246B94A-8C64-4FBA-B409-1F9487E19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087" y="909638"/>
            <a:ext cx="10691813" cy="810192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66F075D-9008-4BD3-A772-7AF7AD667D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4C185B95-5C0F-400E-B7DF-8FF8432907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00100" y="2003375"/>
            <a:ext cx="5094288" cy="526767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b="1">
                <a:solidFill>
                  <a:schemeClr val="accent4"/>
                </a:solidFill>
              </a:defRPr>
            </a:lvl1pPr>
          </a:lstStyle>
          <a:p>
            <a:pPr lvl="0" rtl="0"/>
            <a:r>
              <a:rPr lang="en-GB" noProof="0"/>
              <a:t>Insert subtitle here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C725AFD-5A48-451D-B91D-9E63953F8E8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00099" y="2551176"/>
            <a:ext cx="5094673" cy="3273552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lnSpc>
                <a:spcPct val="100000"/>
              </a:lnSpc>
              <a:defRPr sz="1800"/>
            </a:lvl1pPr>
          </a:lstStyle>
          <a:p>
            <a:pPr rtl="0"/>
            <a:r>
              <a:rPr lang="en-GB" noProof="0"/>
              <a:t>Insert text here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6ACDC650-288E-4CF5-8546-9F2D5CEC886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97611" y="2003375"/>
            <a:ext cx="5094288" cy="526767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b="1">
                <a:solidFill>
                  <a:schemeClr val="accent4"/>
                </a:solidFill>
              </a:defRPr>
            </a:lvl1pPr>
          </a:lstStyle>
          <a:p>
            <a:pPr lvl="0" rtl="0"/>
            <a:r>
              <a:rPr lang="en-GB" noProof="0"/>
              <a:t>Insert subtitle here</a:t>
            </a:r>
          </a:p>
        </p:txBody>
      </p:sp>
      <p:sp>
        <p:nvSpPr>
          <p:cNvPr id="17" name="Content Placeholder 10">
            <a:extLst>
              <a:ext uri="{FF2B5EF4-FFF2-40B4-BE49-F238E27FC236}">
                <a16:creationId xmlns:a16="http://schemas.microsoft.com/office/drawing/2014/main" id="{956E1F7E-0B80-40DB-8F21-F06D9DD56264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97226" y="2551176"/>
            <a:ext cx="5094673" cy="3273552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lnSpc>
                <a:spcPct val="100000"/>
              </a:lnSpc>
              <a:defRPr sz="1800"/>
            </a:lvl1pPr>
          </a:lstStyle>
          <a:p>
            <a:pPr rtl="0"/>
            <a:r>
              <a:rPr lang="en-GB" noProof="0"/>
              <a:t>Insert text here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91B92C0-6B36-412A-9A49-16AB59FFB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7">
            <a:extLst>
              <a:ext uri="{FF2B5EF4-FFF2-40B4-BE49-F238E27FC236}">
                <a16:creationId xmlns:a16="http://schemas.microsoft.com/office/drawing/2014/main" id="{B4EFB36A-E4FD-4966-A091-9BDAF2991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en-GB" noProof="0" dirty="0"/>
              <a:t>PRESENTATION TITLE</a:t>
            </a:r>
          </a:p>
        </p:txBody>
      </p:sp>
      <p:sp>
        <p:nvSpPr>
          <p:cNvPr id="14" name="Date Placeholder 6">
            <a:extLst>
              <a:ext uri="{FF2B5EF4-FFF2-40B4-BE49-F238E27FC236}">
                <a16:creationId xmlns:a16="http://schemas.microsoft.com/office/drawing/2014/main" id="{9B52EA1F-D8D0-4F42-B00A-F0E943F82E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</p:spPr>
        <p:txBody>
          <a:bodyPr rtlCol="0"/>
          <a:lstStyle/>
          <a:p>
            <a:pPr rtl="0"/>
            <a:r>
              <a:rPr lang="en-GB" noProof="0" dirty="0"/>
              <a:t>2/11/20XX</a:t>
            </a:r>
          </a:p>
        </p:txBody>
      </p:sp>
      <p:sp>
        <p:nvSpPr>
          <p:cNvPr id="15" name="Slide Number Placeholder 8">
            <a:extLst>
              <a:ext uri="{FF2B5EF4-FFF2-40B4-BE49-F238E27FC236}">
                <a16:creationId xmlns:a16="http://schemas.microsoft.com/office/drawing/2014/main" id="{498A6230-35B8-4147-9494-90708BFC3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</p:spPr>
        <p:txBody>
          <a:bodyPr rtlCol="0"/>
          <a:lstStyle/>
          <a:p>
            <a:pPr rtl="0"/>
            <a:fld id="{E30AF5A0-43BB-4336-8627-9123B9144D80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01932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CC332FB-CD3F-4398-958A-CBE45129A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9">
            <a:extLst>
              <a:ext uri="{FF2B5EF4-FFF2-40B4-BE49-F238E27FC236}">
                <a16:creationId xmlns:a16="http://schemas.microsoft.com/office/drawing/2014/main" id="{E566CA14-5018-43EE-BB8F-E12209B2C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087" y="909638"/>
            <a:ext cx="10691813" cy="810192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1A76201F-C7C2-400C-BE9B-F185A832CC2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00099" y="2005870"/>
            <a:ext cx="3390161" cy="526756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b="1">
                <a:solidFill>
                  <a:schemeClr val="accent4"/>
                </a:solidFill>
              </a:defRPr>
            </a:lvl1pPr>
          </a:lstStyle>
          <a:p>
            <a:pPr lvl="0" rtl="0"/>
            <a:r>
              <a:rPr lang="en-GB" noProof="0"/>
              <a:t>Insert subtitle here</a:t>
            </a:r>
          </a:p>
        </p:txBody>
      </p:sp>
      <p:sp>
        <p:nvSpPr>
          <p:cNvPr id="9" name="Content Placeholder 10">
            <a:extLst>
              <a:ext uri="{FF2B5EF4-FFF2-40B4-BE49-F238E27FC236}">
                <a16:creationId xmlns:a16="http://schemas.microsoft.com/office/drawing/2014/main" id="{A742F7E8-0787-4D2C-B53F-B62C309ED6D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00099" y="2552345"/>
            <a:ext cx="3390161" cy="327281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lnSpc>
                <a:spcPct val="100000"/>
              </a:lnSpc>
              <a:defRPr sz="1800"/>
            </a:lvl1pPr>
          </a:lstStyle>
          <a:p>
            <a:pPr rtl="0"/>
            <a:r>
              <a:rPr lang="en-GB" noProof="0"/>
              <a:t>Insert text here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ED178B9A-B987-49A0-B73F-70B855C4240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00919" y="2005870"/>
            <a:ext cx="3390161" cy="526756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b="1">
                <a:solidFill>
                  <a:schemeClr val="accent4"/>
                </a:solidFill>
              </a:defRPr>
            </a:lvl1pPr>
          </a:lstStyle>
          <a:p>
            <a:pPr lvl="0" rtl="0"/>
            <a:r>
              <a:rPr lang="en-GB" noProof="0"/>
              <a:t>Insert subtitle here</a:t>
            </a:r>
          </a:p>
        </p:txBody>
      </p:sp>
      <p:sp>
        <p:nvSpPr>
          <p:cNvPr id="15" name="Content Placeholder 10">
            <a:extLst>
              <a:ext uri="{FF2B5EF4-FFF2-40B4-BE49-F238E27FC236}">
                <a16:creationId xmlns:a16="http://schemas.microsoft.com/office/drawing/2014/main" id="{407D5990-6E05-4ECC-B930-EA5CF0774CFB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400919" y="2552345"/>
            <a:ext cx="3390161" cy="327281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lnSpc>
                <a:spcPct val="100000"/>
              </a:lnSpc>
              <a:defRPr sz="1800"/>
            </a:lvl1pPr>
          </a:lstStyle>
          <a:p>
            <a:pPr rtl="0"/>
            <a:r>
              <a:rPr lang="en-GB" noProof="0"/>
              <a:t>Insert text here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C6A58550-98E5-4548-82F6-EE971733A79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001739" y="2005870"/>
            <a:ext cx="3390161" cy="526756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b="1">
                <a:solidFill>
                  <a:schemeClr val="accent4"/>
                </a:solidFill>
              </a:defRPr>
            </a:lvl1pPr>
          </a:lstStyle>
          <a:p>
            <a:pPr lvl="0" rtl="0"/>
            <a:r>
              <a:rPr lang="en-GB" noProof="0"/>
              <a:t>Insert subtitle here</a:t>
            </a:r>
          </a:p>
        </p:txBody>
      </p:sp>
      <p:sp>
        <p:nvSpPr>
          <p:cNvPr id="16" name="Content Placeholder 10">
            <a:extLst>
              <a:ext uri="{FF2B5EF4-FFF2-40B4-BE49-F238E27FC236}">
                <a16:creationId xmlns:a16="http://schemas.microsoft.com/office/drawing/2014/main" id="{6B90AFA0-EDA3-4F21-A480-F56AA1D0BEB6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8001739" y="2552345"/>
            <a:ext cx="3390161" cy="327281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lnSpc>
                <a:spcPct val="100000"/>
              </a:lnSpc>
              <a:defRPr sz="1800"/>
            </a:lvl1pPr>
          </a:lstStyle>
          <a:p>
            <a:pPr rtl="0"/>
            <a:r>
              <a:rPr lang="en-GB" noProof="0"/>
              <a:t>Insert text here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346E7C8-F905-4B13-8FD6-185A04184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7">
            <a:extLst>
              <a:ext uri="{FF2B5EF4-FFF2-40B4-BE49-F238E27FC236}">
                <a16:creationId xmlns:a16="http://schemas.microsoft.com/office/drawing/2014/main" id="{A0E3EE3A-87F3-4F60-90D8-938E4BBC2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en-GB" noProof="0" dirty="0"/>
              <a:t>PRESENTATION TITLE</a:t>
            </a:r>
          </a:p>
        </p:txBody>
      </p:sp>
      <p:sp>
        <p:nvSpPr>
          <p:cNvPr id="12" name="Date Placeholder 6">
            <a:extLst>
              <a:ext uri="{FF2B5EF4-FFF2-40B4-BE49-F238E27FC236}">
                <a16:creationId xmlns:a16="http://schemas.microsoft.com/office/drawing/2014/main" id="{F1449B0C-8214-4186-9666-E63CCA0909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</p:spPr>
        <p:txBody>
          <a:bodyPr rtlCol="0"/>
          <a:lstStyle/>
          <a:p>
            <a:pPr rtl="0"/>
            <a:r>
              <a:rPr lang="en-GB" noProof="0" dirty="0"/>
              <a:t>2/11/20XX</a:t>
            </a:r>
          </a:p>
        </p:txBody>
      </p:sp>
      <p:sp>
        <p:nvSpPr>
          <p:cNvPr id="13" name="Slide Number Placeholder 8">
            <a:extLst>
              <a:ext uri="{FF2B5EF4-FFF2-40B4-BE49-F238E27FC236}">
                <a16:creationId xmlns:a16="http://schemas.microsoft.com/office/drawing/2014/main" id="{F5DDBFC0-CC80-4B03-B5F5-3C57166DC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</p:spPr>
        <p:txBody>
          <a:bodyPr rtlCol="0"/>
          <a:lstStyle/>
          <a:p>
            <a:pPr rtl="0"/>
            <a:fld id="{E30AF5A0-43BB-4336-8627-9123B9144D80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86452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01BF5DB-2BF3-4196-B1CF-82B7CDCC0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987523" y="729692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itle 12">
            <a:extLst>
              <a:ext uri="{FF2B5EF4-FFF2-40B4-BE49-F238E27FC236}">
                <a16:creationId xmlns:a16="http://schemas.microsoft.com/office/drawing/2014/main" id="{168DC13D-FFC6-4CC5-B9F8-B3B096109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7511" y="909639"/>
            <a:ext cx="3703856" cy="1290636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51" name="Picture Placeholder 37">
            <a:extLst>
              <a:ext uri="{FF2B5EF4-FFF2-40B4-BE49-F238E27FC236}">
                <a16:creationId xmlns:a16="http://schemas.microsoft.com/office/drawing/2014/main" id="{F1AD5C34-DDA9-421B-A3C2-4D014B3D3FB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15383" y="723900"/>
            <a:ext cx="3179762" cy="2160588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n-GB" noProof="0" dirty="0"/>
              <a:t>Insert photo here</a:t>
            </a:r>
          </a:p>
        </p:txBody>
      </p:sp>
      <p:sp>
        <p:nvSpPr>
          <p:cNvPr id="53" name="Picture Placeholder 43">
            <a:extLst>
              <a:ext uri="{FF2B5EF4-FFF2-40B4-BE49-F238E27FC236}">
                <a16:creationId xmlns:a16="http://schemas.microsoft.com/office/drawing/2014/main" id="{11508423-C6F4-4605-9E6D-1ED73334D0F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15383" y="3048000"/>
            <a:ext cx="3178175" cy="3086100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n-GB" noProof="0" dirty="0"/>
              <a:t>Insert photo here</a:t>
            </a:r>
          </a:p>
        </p:txBody>
      </p:sp>
      <p:sp>
        <p:nvSpPr>
          <p:cNvPr id="57" name="Picture Placeholder 55">
            <a:extLst>
              <a:ext uri="{FF2B5EF4-FFF2-40B4-BE49-F238E27FC236}">
                <a16:creationId xmlns:a16="http://schemas.microsoft.com/office/drawing/2014/main" id="{1692DD91-8169-4A90-9D17-8A60286225F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4040188" y="723900"/>
            <a:ext cx="3371850" cy="3159125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n-GB" noProof="0" dirty="0"/>
              <a:t>Insert photo here</a:t>
            </a:r>
          </a:p>
        </p:txBody>
      </p:sp>
      <p:sp>
        <p:nvSpPr>
          <p:cNvPr id="54" name="Picture Placeholder 45">
            <a:extLst>
              <a:ext uri="{FF2B5EF4-FFF2-40B4-BE49-F238E27FC236}">
                <a16:creationId xmlns:a16="http://schemas.microsoft.com/office/drawing/2014/main" id="{30A5BEAE-CA80-4FFD-8DD4-5B7413AF51D2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039608" y="4038600"/>
            <a:ext cx="3371659" cy="2095500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n-GB" noProof="0" dirty="0"/>
              <a:t>Insert photo here</a:t>
            </a:r>
          </a:p>
        </p:txBody>
      </p:sp>
      <p:sp>
        <p:nvSpPr>
          <p:cNvPr id="29" name="Content Placeholder 14">
            <a:extLst>
              <a:ext uri="{FF2B5EF4-FFF2-40B4-BE49-F238E27FC236}">
                <a16:creationId xmlns:a16="http://schemas.microsoft.com/office/drawing/2014/main" id="{4B2044C0-1C45-402D-BC20-0EB82BDB4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87510" y="2380221"/>
            <a:ext cx="3703856" cy="3866403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sz="1800"/>
            </a:lvl1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34" name="Footer Placeholder 7">
            <a:extLst>
              <a:ext uri="{FF2B5EF4-FFF2-40B4-BE49-F238E27FC236}">
                <a16:creationId xmlns:a16="http://schemas.microsoft.com/office/drawing/2014/main" id="{30EE29E3-4F8E-469E-9B99-E29176094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en-GB" noProof="0" dirty="0"/>
              <a:t>PRESENTATION TITLE</a:t>
            </a:r>
          </a:p>
        </p:txBody>
      </p:sp>
      <p:sp>
        <p:nvSpPr>
          <p:cNvPr id="35" name="Date Placeholder 6">
            <a:extLst>
              <a:ext uri="{FF2B5EF4-FFF2-40B4-BE49-F238E27FC236}">
                <a16:creationId xmlns:a16="http://schemas.microsoft.com/office/drawing/2014/main" id="{58513823-D81E-4B8B-85E6-EB11EA54DF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</p:spPr>
        <p:txBody>
          <a:bodyPr rtlCol="0"/>
          <a:lstStyle/>
          <a:p>
            <a:pPr rtl="0"/>
            <a:r>
              <a:rPr lang="en-GB" noProof="0" dirty="0"/>
              <a:t>2/11/20XX</a:t>
            </a:r>
          </a:p>
        </p:txBody>
      </p:sp>
      <p:sp>
        <p:nvSpPr>
          <p:cNvPr id="36" name="Slide Number Placeholder 8">
            <a:extLst>
              <a:ext uri="{FF2B5EF4-FFF2-40B4-BE49-F238E27FC236}">
                <a16:creationId xmlns:a16="http://schemas.microsoft.com/office/drawing/2014/main" id="{9D43A613-4A7D-4C9F-B407-154A1FB83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</p:spPr>
        <p:txBody>
          <a:bodyPr rtlCol="0"/>
          <a:lstStyle/>
          <a:p>
            <a:pPr rtl="0"/>
            <a:fld id="{DE330D17-32E5-404A-9262-6A998ABC0878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5227067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A2404A1-BF4E-4858-BD1C-1BEFE71B63D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5325" y="4296094"/>
            <a:ext cx="10782299" cy="1100621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n-GB" noProof="0"/>
              <a:t>Click to add 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B0053544-3012-4C81-98D6-E2665A3A3F5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95324" y="5533242"/>
            <a:ext cx="9972675" cy="543505"/>
          </a:xfrm>
          <a:prstGeom prst="rect">
            <a:avLst/>
          </a:prstGeom>
        </p:spPr>
        <p:txBody>
          <a:bodyPr rtlCol="0" anchor="t"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rtl="0"/>
            <a:r>
              <a:rPr lang="en-GB" noProof="0"/>
              <a:t>Click to add subtitle</a:t>
            </a:r>
          </a:p>
        </p:txBody>
      </p:sp>
      <p:sp>
        <p:nvSpPr>
          <p:cNvPr id="20" name="Picture Placeholder 16">
            <a:extLst>
              <a:ext uri="{FF2B5EF4-FFF2-40B4-BE49-F238E27FC236}">
                <a16:creationId xmlns:a16="http://schemas.microsoft.com/office/drawing/2014/main" id="{C177CBDB-952D-484B-B43B-F988558931C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00100" y="727075"/>
            <a:ext cx="5176838" cy="3071813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n-GB" noProof="0" dirty="0"/>
              <a:t>Insert photo here</a:t>
            </a:r>
          </a:p>
        </p:txBody>
      </p:sp>
      <p:sp>
        <p:nvSpPr>
          <p:cNvPr id="21" name="Picture Placeholder 18">
            <a:extLst>
              <a:ext uri="{FF2B5EF4-FFF2-40B4-BE49-F238E27FC236}">
                <a16:creationId xmlns:a16="http://schemas.microsoft.com/office/drawing/2014/main" id="{D789E88D-76E7-4745-B062-102E233A672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46800" y="727075"/>
            <a:ext cx="5245100" cy="3070225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n-GB" noProof="0" dirty="0"/>
              <a:t>Insert photo here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33A5CE3-0C01-4DBF-926A-2F9BFD043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00100" y="4144434"/>
            <a:ext cx="10629900" cy="0"/>
          </a:xfrm>
          <a:prstGeom prst="line">
            <a:avLst/>
          </a:prstGeom>
          <a:ln w="444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11">
            <a:extLst>
              <a:ext uri="{FF2B5EF4-FFF2-40B4-BE49-F238E27FC236}">
                <a16:creationId xmlns:a16="http://schemas.microsoft.com/office/drawing/2014/main" id="{083D82F8-F43B-4D01-891B-F77BC6F6F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n-GB" noProof="0" dirty="0"/>
              <a:t>PRESENTATION TITLE</a:t>
            </a:r>
          </a:p>
        </p:txBody>
      </p:sp>
      <p:sp>
        <p:nvSpPr>
          <p:cNvPr id="14" name="Date Placeholder 6">
            <a:extLst>
              <a:ext uri="{FF2B5EF4-FFF2-40B4-BE49-F238E27FC236}">
                <a16:creationId xmlns:a16="http://schemas.microsoft.com/office/drawing/2014/main" id="{B8CBC856-A31F-40C2-B7EA-91B860D306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n-GB" noProof="0" dirty="0"/>
              <a:t>2/11/20XX</a:t>
            </a:r>
          </a:p>
        </p:txBody>
      </p:sp>
      <p:sp>
        <p:nvSpPr>
          <p:cNvPr id="15" name="Slide Number Placeholder 10">
            <a:extLst>
              <a:ext uri="{FF2B5EF4-FFF2-40B4-BE49-F238E27FC236}">
                <a16:creationId xmlns:a16="http://schemas.microsoft.com/office/drawing/2014/main" id="{966FFB51-C55B-469E-B3C6-1A6369920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A53D7EE4-1EDB-42FD-B6B7-A82C9F31F0F4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70977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8695A76E-1EF3-4F47-9E87-6FCAB7D5D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4846" y="860615"/>
            <a:ext cx="5922279" cy="1272986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rtl="0"/>
            <a:r>
              <a:rPr lang="en-US" sz="4000" noProof="0"/>
              <a:t>Click to edit Master title style</a:t>
            </a:r>
            <a:endParaRPr lang="en-GB" sz="4000" noProof="0"/>
          </a:p>
        </p:txBody>
      </p:sp>
      <p:sp>
        <p:nvSpPr>
          <p:cNvPr id="18" name="Picture Placeholder 16">
            <a:extLst>
              <a:ext uri="{FF2B5EF4-FFF2-40B4-BE49-F238E27FC236}">
                <a16:creationId xmlns:a16="http://schemas.microsoft.com/office/drawing/2014/main" id="{EAD023B5-9ABC-4D4A-A1AD-D4D83D66219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" y="1"/>
            <a:ext cx="4876799" cy="6858000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n-GB" noProof="0" dirty="0"/>
              <a:t>Insert photo here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0AFB647-646C-4130-9EF5-C19C686B18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715000" y="738013"/>
            <a:ext cx="56769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9D5546-AD01-4B29-B174-EDA710510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6943" y="2133600"/>
            <a:ext cx="6005933" cy="3774464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sz="1800"/>
            </a:lvl1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0A0972-FD9A-4E9D-A0A3-BD0AF8C7B7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715000" y="6134100"/>
            <a:ext cx="5676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F3B2F557-7BE5-4154-A82F-928EE54A5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rtlCol="0"/>
          <a:lstStyle>
            <a:lvl1pPr>
              <a:defRPr>
                <a:solidFill>
                  <a:schemeClr val="bg1"/>
                </a:solidFill>
                <a:effectLst/>
              </a:defRPr>
            </a:lvl1pPr>
          </a:lstStyle>
          <a:p>
            <a:pPr rtl="0"/>
            <a:r>
              <a:rPr lang="en-GB" noProof="0" dirty="0"/>
              <a:t>PRESENTATION TITLE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DE54A7E3-1026-464C-BB67-2D7F714067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n-GB" noProof="0" dirty="0"/>
              <a:t>2/11/20XX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F1723F54-B646-4D12-AEA1-08269C254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rtlCol="0"/>
          <a:lstStyle/>
          <a:p>
            <a:pPr rtl="0"/>
            <a:fld id="{E30AF5A0-43BB-4336-8627-9123B9144D80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134648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9">
            <a:extLst>
              <a:ext uri="{FF2B5EF4-FFF2-40B4-BE49-F238E27FC236}">
                <a16:creationId xmlns:a16="http://schemas.microsoft.com/office/drawing/2014/main" id="{C8837BA0-445B-4D04-ADA9-C65084B15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099" y="904730"/>
            <a:ext cx="4152900" cy="165259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0" name="Content Placeholder 10">
            <a:extLst>
              <a:ext uri="{FF2B5EF4-FFF2-40B4-BE49-F238E27FC236}">
                <a16:creationId xmlns:a16="http://schemas.microsoft.com/office/drawing/2014/main" id="{0CFA4CCF-323F-4998-B6BF-56207329C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3975" y="952368"/>
            <a:ext cx="6257926" cy="1773893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sz="1800"/>
            </a:lvl1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FFFF70A-3EED-4002-B2F8-FB8301C80C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17">
            <a:extLst>
              <a:ext uri="{FF2B5EF4-FFF2-40B4-BE49-F238E27FC236}">
                <a16:creationId xmlns:a16="http://schemas.microsoft.com/office/drawing/2014/main" id="{DD78C1EE-0224-4362-B796-4CC7B06992B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00099" y="3048000"/>
            <a:ext cx="5133990" cy="2737531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n-GB" noProof="0" dirty="0"/>
              <a:t>Insert photo here</a:t>
            </a:r>
          </a:p>
        </p:txBody>
      </p:sp>
      <p:sp>
        <p:nvSpPr>
          <p:cNvPr id="21" name="Picture Placeholder 17">
            <a:extLst>
              <a:ext uri="{FF2B5EF4-FFF2-40B4-BE49-F238E27FC236}">
                <a16:creationId xmlns:a16="http://schemas.microsoft.com/office/drawing/2014/main" id="{2C1748F4-2D05-4407-8CB0-D854F9602DA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209621" y="3048000"/>
            <a:ext cx="5182278" cy="2737531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n-GB" noProof="0" dirty="0"/>
              <a:t>Insert photo here</a:t>
            </a:r>
          </a:p>
        </p:txBody>
      </p:sp>
      <p:sp>
        <p:nvSpPr>
          <p:cNvPr id="14" name="Footer Placeholder 7">
            <a:extLst>
              <a:ext uri="{FF2B5EF4-FFF2-40B4-BE49-F238E27FC236}">
                <a16:creationId xmlns:a16="http://schemas.microsoft.com/office/drawing/2014/main" id="{59837BA4-E3C3-4F0D-A113-75128BC03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en-GB" noProof="0" dirty="0"/>
              <a:t>PRESENTATION TITLE</a:t>
            </a:r>
          </a:p>
        </p:txBody>
      </p:sp>
      <p:sp>
        <p:nvSpPr>
          <p:cNvPr id="15" name="Date Placeholder 1">
            <a:extLst>
              <a:ext uri="{FF2B5EF4-FFF2-40B4-BE49-F238E27FC236}">
                <a16:creationId xmlns:a16="http://schemas.microsoft.com/office/drawing/2014/main" id="{5DA65157-50C9-4A85-912D-6DC9A60619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n-GB" noProof="0" dirty="0"/>
              <a:t>2/11/20XX</a:t>
            </a:r>
          </a:p>
        </p:txBody>
      </p:sp>
      <p:sp>
        <p:nvSpPr>
          <p:cNvPr id="16" name="Slide Number Placeholder 6">
            <a:extLst>
              <a:ext uri="{FF2B5EF4-FFF2-40B4-BE49-F238E27FC236}">
                <a16:creationId xmlns:a16="http://schemas.microsoft.com/office/drawing/2014/main" id="{9DE415B0-F0C3-4971-8C76-0D54D6407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rtlCol="0"/>
          <a:lstStyle/>
          <a:p>
            <a:pPr rtl="0"/>
            <a:fld id="{A53D7EE4-1EDB-42FD-B6B7-A82C9F31F0F4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251209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0">
            <a:extLst>
              <a:ext uri="{FF2B5EF4-FFF2-40B4-BE49-F238E27FC236}">
                <a16:creationId xmlns:a16="http://schemas.microsoft.com/office/drawing/2014/main" id="{6DC3399C-8B0E-4D7D-A955-FB1F37CF36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643" y="871758"/>
            <a:ext cx="5227171" cy="3871143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21" name="Subtitle 11">
            <a:extLst>
              <a:ext uri="{FF2B5EF4-FFF2-40B4-BE49-F238E27FC236}">
                <a16:creationId xmlns:a16="http://schemas.microsoft.com/office/drawing/2014/main" id="{13C3C1EB-2C5B-4710-893A-9DD6284D5C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5325" y="4785543"/>
            <a:ext cx="4857857" cy="1005657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1800"/>
            </a:lvl1pPr>
          </a:lstStyle>
          <a:p>
            <a:pPr rtl="0"/>
            <a:r>
              <a:rPr lang="en-US" noProof="0"/>
              <a:t>Click to edit Master subtitle style</a:t>
            </a:r>
            <a:endParaRPr lang="en-GB" noProof="0"/>
          </a:p>
        </p:txBody>
      </p:sp>
      <p:sp>
        <p:nvSpPr>
          <p:cNvPr id="30" name="Picture Placeholder 28">
            <a:extLst>
              <a:ext uri="{FF2B5EF4-FFF2-40B4-BE49-F238E27FC236}">
                <a16:creationId xmlns:a16="http://schemas.microsoft.com/office/drawing/2014/main" id="{E335E712-C7FD-4BAC-B89C-58AF6594A4E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515100" y="0"/>
            <a:ext cx="5676900" cy="6858000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n-GB" noProof="0" dirty="0"/>
              <a:t>Insert photo here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1E8A8BA-B48F-4CEA-A820-8955D55D05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00100" y="723900"/>
            <a:ext cx="49149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894FBB1-EC2B-4CAB-AE4E-A7A156244F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00100" y="6134100"/>
            <a:ext cx="4914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3555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2">
            <a:extLst>
              <a:ext uri="{FF2B5EF4-FFF2-40B4-BE49-F238E27FC236}">
                <a16:creationId xmlns:a16="http://schemas.microsoft.com/office/drawing/2014/main" id="{9D49AB0A-D330-4415-9B9C-C769A852DF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325" y="888999"/>
            <a:ext cx="10798176" cy="1051914"/>
          </a:xfrm>
          <a:prstGeom prst="rect">
            <a:avLst/>
          </a:prstGeom>
        </p:spPr>
        <p:txBody>
          <a:bodyPr rtlCol="0"/>
          <a:lstStyle>
            <a:lvl1pPr algn="r">
              <a:defRPr/>
            </a:lvl1pPr>
          </a:lstStyle>
          <a:p>
            <a:pPr rtl="0"/>
            <a:r>
              <a:rPr lang="en-GB" noProof="0"/>
              <a:t>ClICK TO ADD TITLE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7EFB8CD-537B-4E5E-8F93-82EED2C841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751536" y="723900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0CA687-1C2C-48EE-99B9-EC8CF30289F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335088" y="1995488"/>
            <a:ext cx="9521825" cy="4051300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0"/>
              <a:t>Click to add content</a:t>
            </a:r>
          </a:p>
        </p:txBody>
      </p:sp>
      <p:sp>
        <p:nvSpPr>
          <p:cNvPr id="19" name="Footer Placeholder 9">
            <a:extLst>
              <a:ext uri="{FF2B5EF4-FFF2-40B4-BE49-F238E27FC236}">
                <a16:creationId xmlns:a16="http://schemas.microsoft.com/office/drawing/2014/main" id="{8135C37F-29C2-41B0-B777-64FAC1F70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en-GB" noProof="0" dirty="0"/>
              <a:t>PRESENTATION TITLE</a:t>
            </a:r>
          </a:p>
        </p:txBody>
      </p:sp>
      <p:sp>
        <p:nvSpPr>
          <p:cNvPr id="20" name="Date Placeholder 8">
            <a:extLst>
              <a:ext uri="{FF2B5EF4-FFF2-40B4-BE49-F238E27FC236}">
                <a16:creationId xmlns:a16="http://schemas.microsoft.com/office/drawing/2014/main" id="{FAC325DA-0D81-49D1-BDBC-680AF5D62C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</p:spPr>
        <p:txBody>
          <a:bodyPr rtlCol="0"/>
          <a:lstStyle/>
          <a:p>
            <a:pPr rtl="0"/>
            <a:r>
              <a:rPr lang="en-GB" noProof="0" dirty="0"/>
              <a:t>2/11/20XX</a:t>
            </a:r>
          </a:p>
        </p:txBody>
      </p:sp>
      <p:sp>
        <p:nvSpPr>
          <p:cNvPr id="21" name="Slide Number Placeholder 10">
            <a:extLst>
              <a:ext uri="{FF2B5EF4-FFF2-40B4-BE49-F238E27FC236}">
                <a16:creationId xmlns:a16="http://schemas.microsoft.com/office/drawing/2014/main" id="{13980C1F-6344-4AC2-8573-0D9F35314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</p:spPr>
        <p:txBody>
          <a:bodyPr rtlCol="0"/>
          <a:lstStyle/>
          <a:p>
            <a:pPr rtl="0"/>
            <a:fld id="{0303F77D-1BEF-481A-B8C1-15974ED46EB7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78275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>
            <a:extLst>
              <a:ext uri="{FF2B5EF4-FFF2-40B4-BE49-F238E27FC236}">
                <a16:creationId xmlns:a16="http://schemas.microsoft.com/office/drawing/2014/main" id="{D5221BF9-9559-4D62-ADC6-2362970143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325" y="888999"/>
            <a:ext cx="10798176" cy="1051914"/>
          </a:xfrm>
          <a:prstGeom prst="rect">
            <a:avLst/>
          </a:prstGeom>
        </p:spPr>
        <p:txBody>
          <a:bodyPr rtlCol="0"/>
          <a:lstStyle>
            <a:lvl1pPr algn="r">
              <a:defRPr/>
            </a:lvl1pPr>
          </a:lstStyle>
          <a:p>
            <a:pPr rtl="0"/>
            <a:r>
              <a:rPr lang="en-GB" noProof="0"/>
              <a:t>ClICK TO ADD TITLE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FB4C3E1-495D-437D-A1DB-87F3028BBA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751536" y="723900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6AAB131D-0F50-4923-96D1-8C59A3D8EEC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762875" y="2386654"/>
            <a:ext cx="8663075" cy="3310890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0"/>
              <a:t>Click to add content</a:t>
            </a:r>
          </a:p>
        </p:txBody>
      </p:sp>
      <p:sp>
        <p:nvSpPr>
          <p:cNvPr id="8" name="Footer Placeholder 9">
            <a:extLst>
              <a:ext uri="{FF2B5EF4-FFF2-40B4-BE49-F238E27FC236}">
                <a16:creationId xmlns:a16="http://schemas.microsoft.com/office/drawing/2014/main" id="{F30DBE8A-9D17-4F79-86F8-9FEA11DF0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en-GB" noProof="0" dirty="0"/>
              <a:t>PRESENTATION TITLE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FC9023F8-E1A8-4C1E-B745-6658DCD671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</p:spPr>
        <p:txBody>
          <a:bodyPr rtlCol="0"/>
          <a:lstStyle/>
          <a:p>
            <a:pPr rtl="0"/>
            <a:r>
              <a:rPr lang="en-GB" noProof="0" dirty="0"/>
              <a:t>2/11/20XX</a:t>
            </a:r>
          </a:p>
        </p:txBody>
      </p:sp>
      <p:sp>
        <p:nvSpPr>
          <p:cNvPr id="10" name="Slide Number Placeholder 10">
            <a:extLst>
              <a:ext uri="{FF2B5EF4-FFF2-40B4-BE49-F238E27FC236}">
                <a16:creationId xmlns:a16="http://schemas.microsoft.com/office/drawing/2014/main" id="{E51CCEBF-A77A-4DDA-94D4-73646D552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</p:spPr>
        <p:txBody>
          <a:bodyPr rtlCol="0"/>
          <a:lstStyle/>
          <a:p>
            <a:pPr rtl="0"/>
            <a:fld id="{0303F77D-1BEF-481A-B8C1-15974ED46EB7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544094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6371D84D-B708-4A20-8D50-CDA4E3EC6F9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800476 w 12192000"/>
              <a:gd name="connsiteY0" fmla="*/ 6126480 h 6858000"/>
              <a:gd name="connsiteX1" fmla="*/ 800476 w 12192000"/>
              <a:gd name="connsiteY1" fmla="*/ 6144768 h 6858000"/>
              <a:gd name="connsiteX2" fmla="*/ 11407516 w 12192000"/>
              <a:gd name="connsiteY2" fmla="*/ 6144768 h 6858000"/>
              <a:gd name="connsiteX3" fmla="*/ 11407516 w 12192000"/>
              <a:gd name="connsiteY3" fmla="*/ 6126480 h 6858000"/>
              <a:gd name="connsiteX4" fmla="*/ 800476 w 12192000"/>
              <a:gd name="connsiteY4" fmla="*/ 701040 h 6858000"/>
              <a:gd name="connsiteX5" fmla="*/ 800476 w 12192000"/>
              <a:gd name="connsiteY5" fmla="*/ 746759 h 6858000"/>
              <a:gd name="connsiteX6" fmla="*/ 11407516 w 12192000"/>
              <a:gd name="connsiteY6" fmla="*/ 746759 h 6858000"/>
              <a:gd name="connsiteX7" fmla="*/ 11407516 w 12192000"/>
              <a:gd name="connsiteY7" fmla="*/ 70104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800476" y="6126480"/>
                </a:moveTo>
                <a:lnTo>
                  <a:pt x="800476" y="6144768"/>
                </a:lnTo>
                <a:lnTo>
                  <a:pt x="11407516" y="6144768"/>
                </a:lnTo>
                <a:lnTo>
                  <a:pt x="11407516" y="6126480"/>
                </a:lnTo>
                <a:close/>
                <a:moveTo>
                  <a:pt x="800476" y="701040"/>
                </a:moveTo>
                <a:lnTo>
                  <a:pt x="800476" y="746759"/>
                </a:lnTo>
                <a:lnTo>
                  <a:pt x="11407516" y="746759"/>
                </a:lnTo>
                <a:lnTo>
                  <a:pt x="11407516" y="701040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en-GB" noProof="0" dirty="0"/>
              <a:t>Insert photo here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A03AD3-C316-411C-9844-6C8D950DC4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01766" y="1837677"/>
            <a:ext cx="4930901" cy="2334828"/>
          </a:xfrm>
          <a:prstGeom prst="rect">
            <a:avLst/>
          </a:prstGeom>
        </p:spPr>
        <p:txBody>
          <a:bodyPr rtlCol="0"/>
          <a:lstStyle>
            <a:lvl1pPr algn="r">
              <a:defRPr cap="none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en-GB" noProof="0"/>
              <a:t>Insert text here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F00A8C60-C81E-4C2C-AB11-00AE1AC04EC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47532" y="4408305"/>
            <a:ext cx="5175797" cy="909420"/>
          </a:xfrm>
          <a:prstGeom prst="rect">
            <a:avLst/>
          </a:prstGeom>
        </p:spPr>
        <p:txBody>
          <a:bodyPr rtlCol="0" anchor="t">
            <a:normAutofit/>
          </a:bodyPr>
          <a:lstStyle>
            <a:lvl1pPr marL="0" indent="0" algn="r">
              <a:buNone/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en-GB" sz="1800" noProof="0">
                <a:solidFill>
                  <a:schemeClr val="bg1"/>
                </a:solidFill>
              </a:rPr>
              <a:t>Insert subtitle here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9F7D24C8-FDC6-4FCE-85C6-520D64693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en-GB" noProof="0" dirty="0"/>
              <a:t>PRESENTATION TITLE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450E2155-DD21-4098-82EF-B19C466B23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en-GB" noProof="0" dirty="0"/>
              <a:t>2/11/20XX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130CB194-35B9-4229-9CFE-5C3B911EC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fld id="{A2AE2B76-F97F-4BE2-8670-72276A5F21A5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BDF219B-DD0E-4D26-8B59-3FE43A2525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00476" y="723900"/>
            <a:ext cx="10610474" cy="0"/>
          </a:xfrm>
          <a:prstGeom prst="line">
            <a:avLst/>
          </a:prstGeom>
          <a:ln w="44450">
            <a:solidFill>
              <a:srgbClr val="FFFFFF"/>
            </a:solidFill>
          </a:ln>
          <a:effectLst>
            <a:outerShdw blurRad="50800" dist="25400" dir="2700000" sx="99000" sy="99000" algn="t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3180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2">
            <a:extLst>
              <a:ext uri="{FF2B5EF4-FFF2-40B4-BE49-F238E27FC236}">
                <a16:creationId xmlns:a16="http://schemas.microsoft.com/office/drawing/2014/main" id="{1DFFB204-6AE4-4FC9-9B60-312D7206B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888999"/>
            <a:ext cx="10798176" cy="1051914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254F317-DDB0-4841-A973-FFC12960827B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90669" y="1789993"/>
            <a:ext cx="11407487" cy="4351338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0"/>
              <a:t>Click to add content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7B3A45C-71C1-4ADC-89E0-AF6924CA17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00100" y="723900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9">
            <a:extLst>
              <a:ext uri="{FF2B5EF4-FFF2-40B4-BE49-F238E27FC236}">
                <a16:creationId xmlns:a16="http://schemas.microsoft.com/office/drawing/2014/main" id="{B9239148-0308-46C3-9FF0-4027CC8E8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en-GB" noProof="0" dirty="0"/>
              <a:t>PRESENTATION TITLE</a:t>
            </a:r>
          </a:p>
        </p:txBody>
      </p:sp>
      <p:sp>
        <p:nvSpPr>
          <p:cNvPr id="13" name="Date Placeholder 8">
            <a:extLst>
              <a:ext uri="{FF2B5EF4-FFF2-40B4-BE49-F238E27FC236}">
                <a16:creationId xmlns:a16="http://schemas.microsoft.com/office/drawing/2014/main" id="{774C5953-38DD-4451-A5AA-9A578D5936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</p:spPr>
        <p:txBody>
          <a:bodyPr rtlCol="0"/>
          <a:lstStyle/>
          <a:p>
            <a:pPr rtl="0"/>
            <a:r>
              <a:rPr lang="en-GB" noProof="0" dirty="0"/>
              <a:t>2/11/20XX</a:t>
            </a:r>
          </a:p>
        </p:txBody>
      </p:sp>
      <p:sp>
        <p:nvSpPr>
          <p:cNvPr id="14" name="Slide Number Placeholder 10">
            <a:extLst>
              <a:ext uri="{FF2B5EF4-FFF2-40B4-BE49-F238E27FC236}">
                <a16:creationId xmlns:a16="http://schemas.microsoft.com/office/drawing/2014/main" id="{39D06D66-ACB3-4B9C-B4EB-FC3EC5BD7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</p:spPr>
        <p:txBody>
          <a:bodyPr rtlCol="0"/>
          <a:lstStyle/>
          <a:p>
            <a:pPr rtl="0"/>
            <a:fld id="{0303F77D-1BEF-481A-B8C1-15974ED46EB7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52202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2">
            <a:extLst>
              <a:ext uri="{FF2B5EF4-FFF2-40B4-BE49-F238E27FC236}">
                <a16:creationId xmlns:a16="http://schemas.microsoft.com/office/drawing/2014/main" id="{BCC9BE23-A0EC-4866-A7A4-FD7255EF8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888999"/>
            <a:ext cx="10798176" cy="1051914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03BC10E-3DDD-4EC5-BD6D-D8D180BF39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00100" y="723900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FD4AD3C-6727-49EE-9625-F87A6B8AE0B7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95326" y="1940913"/>
            <a:ext cx="10798176" cy="4021586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n-GB" noProof="0"/>
              <a:t>Click to add content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4489FA96-DDCF-4A83-91EB-4F5F6179F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en-GB" noProof="0" dirty="0"/>
              <a:t>PRESENTATION TITLE</a:t>
            </a:r>
          </a:p>
        </p:txBody>
      </p:sp>
      <p:sp>
        <p:nvSpPr>
          <p:cNvPr id="11" name="Date Placeholder 8">
            <a:extLst>
              <a:ext uri="{FF2B5EF4-FFF2-40B4-BE49-F238E27FC236}">
                <a16:creationId xmlns:a16="http://schemas.microsoft.com/office/drawing/2014/main" id="{F7CC7848-0B2C-4FBE-96B0-0717CC5A9F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9448" y="6356350"/>
            <a:ext cx="2592594" cy="365125"/>
          </a:xfrm>
        </p:spPr>
        <p:txBody>
          <a:bodyPr rtlCol="0"/>
          <a:lstStyle/>
          <a:p>
            <a:pPr rtl="0"/>
            <a:r>
              <a:rPr lang="en-GB" noProof="0" dirty="0"/>
              <a:t>2/11/20XX</a:t>
            </a:r>
          </a:p>
        </p:txBody>
      </p:sp>
      <p:sp>
        <p:nvSpPr>
          <p:cNvPr id="12" name="Slide Number Placeholder 10">
            <a:extLst>
              <a:ext uri="{FF2B5EF4-FFF2-40B4-BE49-F238E27FC236}">
                <a16:creationId xmlns:a16="http://schemas.microsoft.com/office/drawing/2014/main" id="{4CD16377-DD1B-4262-BDAE-760577F5B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</p:spPr>
        <p:txBody>
          <a:bodyPr rtlCol="0"/>
          <a:lstStyle/>
          <a:p>
            <a:pPr rtl="0"/>
            <a:fld id="{0303F77D-1BEF-481A-B8C1-15974ED46EB7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697066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en-GB" noProof="0" dirty="0"/>
              <a:t>2/11/20XX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en-GB" noProof="0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pPr rtl="0"/>
            <a:fld id="{C3DB2ADC-AF19-4574-8C10-79B5B04FCA27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66470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672">
          <p15:clr>
            <a:srgbClr val="F26B43"/>
          </p15:clr>
        </p15:guide>
        <p15:guide id="4" orient="horz" pos="912">
          <p15:clr>
            <a:srgbClr val="F26B43"/>
          </p15:clr>
        </p15:guide>
        <p15:guide id="5" pos="7176">
          <p15:clr>
            <a:srgbClr val="F26B43"/>
          </p15:clr>
        </p15:guide>
        <p15:guide id="6" pos="504">
          <p15:clr>
            <a:srgbClr val="F26B43"/>
          </p15:clr>
        </p15:guide>
        <p15:guide id="7" orient="horz" pos="3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3AE5B2F-2CD3-4E51-91D5-FEF8CE8FEF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908651"/>
            <a:ext cx="3620882" cy="3640345"/>
          </a:xfrm>
        </p:spPr>
        <p:txBody>
          <a:bodyPr rtlCol="0"/>
          <a:lstStyle/>
          <a:p>
            <a:pPr rtl="0"/>
            <a:r>
              <a:rPr lang="en-GB" dirty="0"/>
              <a:t>Community acupuncture uk cic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952DE27F-5BED-4BCC-887D-5872F796F6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4263622"/>
            <a:ext cx="3380437" cy="570748"/>
          </a:xfrm>
        </p:spPr>
        <p:txBody>
          <a:bodyPr rtlCol="0">
            <a:normAutofit fontScale="92500"/>
          </a:bodyPr>
          <a:lstStyle/>
          <a:p>
            <a:pPr rtl="0"/>
            <a:r>
              <a:rPr lang="en-GB" dirty="0"/>
              <a:t>John Livesey BSc, PhD, M.BAcC</a:t>
            </a:r>
          </a:p>
        </p:txBody>
      </p:sp>
      <p:pic>
        <p:nvPicPr>
          <p:cNvPr id="11" name="Picture Placeholder 10" descr="Flowers in a tree ">
            <a:extLst>
              <a:ext uri="{FF2B5EF4-FFF2-40B4-BE49-F238E27FC236}">
                <a16:creationId xmlns:a16="http://schemas.microsoft.com/office/drawing/2014/main" id="{BC408C47-2E2A-42C6-99D2-EBED0E23C9B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76158" y="0"/>
            <a:ext cx="7315841" cy="6858000"/>
          </a:xfrm>
        </p:spPr>
      </p:pic>
      <p:sp>
        <p:nvSpPr>
          <p:cNvPr id="2" name="Footer Placeholder 8">
            <a:extLst>
              <a:ext uri="{FF2B5EF4-FFF2-40B4-BE49-F238E27FC236}">
                <a16:creationId xmlns:a16="http://schemas.microsoft.com/office/drawing/2014/main" id="{4605DC4C-9772-8E69-B333-F4AA12EAA857}"/>
              </a:ext>
            </a:extLst>
          </p:cNvPr>
          <p:cNvSpPr txBox="1">
            <a:spLocks/>
          </p:cNvSpPr>
          <p:nvPr/>
        </p:nvSpPr>
        <p:spPr>
          <a:xfrm>
            <a:off x="347006" y="6249376"/>
            <a:ext cx="40498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en-us"/>
            </a:defPPr>
            <a:lvl1pPr marL="0" algn="l" defTabSz="914400" rtl="0" eaLnBrk="1" latinLnBrk="0" hangingPunct="1">
              <a:defRPr sz="105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GB" dirty="0"/>
              <a:t>COMMUNITY ACUPUNCTURE UK CIC</a:t>
            </a:r>
          </a:p>
        </p:txBody>
      </p:sp>
    </p:spTree>
    <p:extLst>
      <p:ext uri="{BB962C8B-B14F-4D97-AF65-F5344CB8AC3E}">
        <p14:creationId xmlns:p14="http://schemas.microsoft.com/office/powerpoint/2010/main" val="1633438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F436F-4535-4BBF-B451-F7AC9E8A5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4846" y="860615"/>
            <a:ext cx="5922279" cy="522191"/>
          </a:xfrm>
        </p:spPr>
        <p:txBody>
          <a:bodyPr rtlCol="0">
            <a:normAutofit/>
          </a:bodyPr>
          <a:lstStyle/>
          <a:p>
            <a:pPr rtl="0"/>
            <a:r>
              <a:rPr lang="en-GB" sz="2800" dirty="0"/>
              <a:t>IS ACUPUNCTURE SAFE?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3B98E-7C7D-4502-828B-DCB91E084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4847" y="1384490"/>
            <a:ext cx="5196504" cy="503143"/>
          </a:xfrm>
        </p:spPr>
        <p:txBody>
          <a:bodyPr rtlCol="0">
            <a:noAutofit/>
          </a:bodyPr>
          <a:lstStyle/>
          <a:p>
            <a:pPr rtl="0">
              <a:spcAft>
                <a:spcPts val="1200"/>
              </a:spcAft>
            </a:pPr>
            <a:r>
              <a:rPr lang="en-GB" sz="2000" b="1" dirty="0"/>
              <a:t>Yes – By a properly trained acupuncturist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061E2F0-0FA9-FAA9-06FD-48412A75F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8534" y="6356349"/>
            <a:ext cx="4539727" cy="365125"/>
          </a:xfrm>
        </p:spPr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r>
              <a:rPr lang="en-GB" noProof="0" dirty="0"/>
              <a:t>Community Acupuncture UK CIC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DC6C02-C0FB-A780-A68F-5E80356E8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</p:spPr>
        <p:txBody>
          <a:bodyPr anchor="ctr">
            <a:normAutofit/>
          </a:bodyPr>
          <a:lstStyle/>
          <a:p>
            <a:pPr rtl="0">
              <a:lnSpc>
                <a:spcPct val="90000"/>
              </a:lnSpc>
              <a:spcAft>
                <a:spcPts val="600"/>
              </a:spcAft>
            </a:pPr>
            <a:fld id="{E30AF5A0-43BB-4336-8627-9123B9144D80}" type="slidenum">
              <a:rPr lang="en-GB" noProof="0" smtClean="0"/>
              <a:pPr rtl="0">
                <a:lnSpc>
                  <a:spcPct val="90000"/>
                </a:lnSpc>
                <a:spcAft>
                  <a:spcPts val="600"/>
                </a:spcAft>
              </a:pPr>
              <a:t>10</a:t>
            </a:fld>
            <a:endParaRPr lang="en-GB" noProof="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31660E6-3BED-F8AC-EB06-0CE3060C33F0}"/>
              </a:ext>
            </a:extLst>
          </p:cNvPr>
          <p:cNvSpPr txBox="1">
            <a:spLocks/>
          </p:cNvSpPr>
          <p:nvPr/>
        </p:nvSpPr>
        <p:spPr>
          <a:xfrm>
            <a:off x="5604846" y="1774028"/>
            <a:ext cx="5986520" cy="4368373"/>
          </a:xfrm>
          <a:prstGeom prst="rect">
            <a:avLst/>
          </a:prstGeom>
        </p:spPr>
        <p:txBody>
          <a:bodyPr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975" lvl="1" indent="-180975"/>
            <a:r>
              <a:rPr lang="en-GB" sz="1600" dirty="0"/>
              <a:t>York Acupuncture Safety Study published in the BMJ in 2001:</a:t>
            </a:r>
          </a:p>
          <a:p>
            <a:pPr marL="638175" lvl="2" indent="-180975"/>
            <a:r>
              <a:rPr lang="en-GB" sz="1400" dirty="0"/>
              <a:t>34,407 acupuncture treatments.</a:t>
            </a:r>
          </a:p>
          <a:p>
            <a:pPr marL="638175" lvl="2" indent="-180975"/>
            <a:r>
              <a:rPr lang="en-GB" sz="1400" dirty="0"/>
              <a:t>No serious side effects.</a:t>
            </a:r>
          </a:p>
          <a:p>
            <a:pPr marL="638175" lvl="2" indent="-180975"/>
            <a:r>
              <a:rPr lang="en-GB" sz="1400" dirty="0"/>
              <a:t>43 instances of minor side effects, e.g. bruising, local pain.</a:t>
            </a:r>
          </a:p>
          <a:p>
            <a:pPr marL="180975" lvl="1" indent="-180975"/>
            <a:r>
              <a:rPr lang="en-GB" sz="1600" dirty="0"/>
              <a:t>Very safe in comparison to prescribed medications.</a:t>
            </a:r>
          </a:p>
          <a:p>
            <a:pPr marL="180975" lvl="1" indent="-180975"/>
            <a:r>
              <a:rPr lang="en-GB" sz="1600" dirty="0"/>
              <a:t>Community Acupuncture UK CIC acupuncturists:</a:t>
            </a:r>
          </a:p>
          <a:p>
            <a:pPr marL="638175" lvl="2" indent="-180975"/>
            <a:r>
              <a:rPr lang="en-GB" sz="1400" dirty="0"/>
              <a:t>Have a minimum of 3 years training at degree level.</a:t>
            </a:r>
          </a:p>
          <a:p>
            <a:pPr marL="638175" lvl="2" indent="-180975"/>
            <a:r>
              <a:rPr lang="en-GB" sz="1400" dirty="0"/>
              <a:t>Are members of the British Acupuncture Council (BAcC), the professional association for acupuncturists in the UK.</a:t>
            </a:r>
          </a:p>
          <a:p>
            <a:pPr marL="638175" lvl="2" indent="-180975"/>
            <a:r>
              <a:rPr lang="en-GB" sz="1400" dirty="0"/>
              <a:t>Work to BAcC codes of safety and professional practice. </a:t>
            </a:r>
          </a:p>
          <a:p>
            <a:pPr marL="638175" lvl="2" indent="-180975"/>
            <a:r>
              <a:rPr lang="en-GB" sz="1400" dirty="0"/>
              <a:t>Fully insured. </a:t>
            </a:r>
          </a:p>
          <a:p>
            <a:pPr marL="638175" lvl="2" indent="-180975"/>
            <a:r>
              <a:rPr lang="en-GB" sz="1400" dirty="0"/>
              <a:t>DBS checked.</a:t>
            </a:r>
          </a:p>
          <a:p>
            <a:pPr marL="638175" lvl="2" indent="-180975"/>
            <a:r>
              <a:rPr lang="en-GB" sz="1400" dirty="0"/>
              <a:t>First aid qualified.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E7F2152-6B1A-4D89-8D92-5B07B027EA7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087747" y="5419725"/>
            <a:ext cx="1358786" cy="545402"/>
          </a:xfrm>
          <a:prstGeom prst="rect">
            <a:avLst/>
          </a:prstGeom>
        </p:spPr>
      </p:pic>
      <p:pic>
        <p:nvPicPr>
          <p:cNvPr id="10" name="Picture 9" descr="A person receiving acupuncture treatment&#10;&#10;Description automatically generated">
            <a:extLst>
              <a:ext uri="{FF2B5EF4-FFF2-40B4-BE49-F238E27FC236}">
                <a16:creationId xmlns:a16="http://schemas.microsoft.com/office/drawing/2014/main" id="{0ED86372-77B1-7098-1E43-B931FE846834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1349" y="659539"/>
            <a:ext cx="3655242" cy="5482863"/>
          </a:xfrm>
          <a:prstGeom prst="rect">
            <a:avLst/>
          </a:prstGeom>
        </p:spPr>
      </p:pic>
      <p:sp>
        <p:nvSpPr>
          <p:cNvPr id="11" name="Footer Placeholder 8">
            <a:extLst>
              <a:ext uri="{FF2B5EF4-FFF2-40B4-BE49-F238E27FC236}">
                <a16:creationId xmlns:a16="http://schemas.microsoft.com/office/drawing/2014/main" id="{188C5DEA-7E60-1E4E-CDB7-29B7A63888CD}"/>
              </a:ext>
            </a:extLst>
          </p:cNvPr>
          <p:cNvSpPr txBox="1">
            <a:spLocks/>
          </p:cNvSpPr>
          <p:nvPr/>
        </p:nvSpPr>
        <p:spPr>
          <a:xfrm>
            <a:off x="347006" y="6249376"/>
            <a:ext cx="40498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en-us"/>
            </a:defPPr>
            <a:lvl1pPr marL="0" algn="l" defTabSz="914400" rtl="0" eaLnBrk="1" latinLnBrk="0" hangingPunct="1">
              <a:defRPr sz="105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GB" dirty="0">
                <a:solidFill>
                  <a:schemeClr val="tx1"/>
                </a:solidFill>
              </a:rPr>
              <a:t>COMMUNITY ACUPUNCTURE UK CIC</a:t>
            </a:r>
          </a:p>
        </p:txBody>
      </p:sp>
    </p:spTree>
    <p:extLst>
      <p:ext uri="{BB962C8B-B14F-4D97-AF65-F5344CB8AC3E}">
        <p14:creationId xmlns:p14="http://schemas.microsoft.com/office/powerpoint/2010/main" val="2634800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F436F-4535-4BBF-B451-F7AC9E8A5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7376" y="860615"/>
            <a:ext cx="6202650" cy="1272986"/>
          </a:xfrm>
        </p:spPr>
        <p:txBody>
          <a:bodyPr rtlCol="0">
            <a:normAutofit fontScale="90000"/>
          </a:bodyPr>
          <a:lstStyle/>
          <a:p>
            <a:r>
              <a:rPr lang="en-GB" dirty="0"/>
              <a:t>Community acupuncture: the multibed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3B98E-7C7D-4502-828B-DCB91E084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76" y="2133601"/>
            <a:ext cx="6105524" cy="3657599"/>
          </a:xfrm>
        </p:spPr>
        <p:txBody>
          <a:bodyPr rtlCol="0">
            <a:normAutofit fontScale="92500" lnSpcReduction="10000"/>
          </a:bodyPr>
          <a:lstStyle/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GB" dirty="0"/>
              <a:t>A private acupuncture appointment typically costs £45 - £55.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GB" dirty="0"/>
              <a:t>Unaffordable for those on low incomes. 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GB" dirty="0"/>
              <a:t>To make acupuncture more affordable to more people in our community, we need to adopt a ‘</a:t>
            </a:r>
            <a:r>
              <a:rPr lang="en-GB" b="1" dirty="0"/>
              <a:t>community</a:t>
            </a:r>
            <a:r>
              <a:rPr lang="en-GB" dirty="0"/>
              <a:t> </a:t>
            </a:r>
            <a:r>
              <a:rPr lang="en-GB" b="1" dirty="0"/>
              <a:t>multi-bed model</a:t>
            </a:r>
            <a:r>
              <a:rPr lang="en-GB" dirty="0"/>
              <a:t>’.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 community multibed setting increases the number of patients an acupuncturist can treat. This brings down costs and make treatments more affordable. 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GB" dirty="0"/>
              <a:t>A tried and tested model:</a:t>
            </a:r>
          </a:p>
          <a:p>
            <a:pPr marL="714375" lvl="1" indent="-285750"/>
            <a:r>
              <a:rPr lang="en-GB" sz="1500" dirty="0"/>
              <a:t>There are multi-bed clinics in Manchester and Lancaster.</a:t>
            </a:r>
          </a:p>
          <a:p>
            <a:pPr marL="714375" lvl="1" indent="-285750"/>
            <a:r>
              <a:rPr lang="en-GB" sz="1500" dirty="0"/>
              <a:t>Association of Community and Multibed Acupuncture Clinics (ACMAC).</a:t>
            </a:r>
          </a:p>
          <a:p>
            <a:pPr marL="971550" lvl="1" indent="-285750"/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061E2F0-0FA9-FAA9-06FD-48412A75F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8534" y="6356349"/>
            <a:ext cx="4539727" cy="365125"/>
          </a:xfrm>
        </p:spPr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r>
              <a:rPr lang="en-GB" noProof="0" dirty="0"/>
              <a:t>Community Acupuncture UK CIC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DC6C02-C0FB-A780-A68F-5E80356E8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</p:spPr>
        <p:txBody>
          <a:bodyPr anchor="ctr">
            <a:normAutofit/>
          </a:bodyPr>
          <a:lstStyle/>
          <a:p>
            <a:pPr rtl="0">
              <a:lnSpc>
                <a:spcPct val="90000"/>
              </a:lnSpc>
              <a:spcAft>
                <a:spcPts val="600"/>
              </a:spcAft>
            </a:pPr>
            <a:fld id="{E30AF5A0-43BB-4336-8627-9123B9144D80}" type="slidenum">
              <a:rPr lang="en-GB" noProof="0" smtClean="0"/>
              <a:pPr rtl="0">
                <a:lnSpc>
                  <a:spcPct val="90000"/>
                </a:lnSpc>
                <a:spcAft>
                  <a:spcPts val="600"/>
                </a:spcAft>
              </a:pPr>
              <a:t>11</a:t>
            </a:fld>
            <a:endParaRPr lang="en-GB" noProof="0" dirty="0"/>
          </a:p>
        </p:txBody>
      </p:sp>
      <p:pic>
        <p:nvPicPr>
          <p:cNvPr id="5" name="Picture 4" descr="A room with beds and a plant&#10;&#10;Description automatically generated with medium confidence">
            <a:extLst>
              <a:ext uri="{FF2B5EF4-FFF2-40B4-BE49-F238E27FC236}">
                <a16:creationId xmlns:a16="http://schemas.microsoft.com/office/drawing/2014/main" id="{89DD1CDB-FDE3-5624-9AE2-F5ACDD5CDE6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9100" y="426061"/>
            <a:ext cx="3977719" cy="2545740"/>
          </a:xfrm>
          <a:prstGeom prst="rect">
            <a:avLst/>
          </a:prstGeom>
        </p:spPr>
      </p:pic>
      <p:pic>
        <p:nvPicPr>
          <p:cNvPr id="12" name="Picture 11" descr="A room with massage tables and chairs&#10;&#10;Description automatically generated">
            <a:extLst>
              <a:ext uri="{FF2B5EF4-FFF2-40B4-BE49-F238E27FC236}">
                <a16:creationId xmlns:a16="http://schemas.microsoft.com/office/drawing/2014/main" id="{774E9218-52EF-0E13-6B59-AA62D3C7528F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9100" y="3111502"/>
            <a:ext cx="3981450" cy="298608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C550E31-98C0-65A2-8BDE-57635D1DB3B2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66336" y="5560266"/>
            <a:ext cx="1776412" cy="461867"/>
          </a:xfrm>
          <a:prstGeom prst="rect">
            <a:avLst/>
          </a:prstGeom>
        </p:spPr>
      </p:pic>
      <p:sp>
        <p:nvSpPr>
          <p:cNvPr id="4" name="Footer Placeholder 8">
            <a:extLst>
              <a:ext uri="{FF2B5EF4-FFF2-40B4-BE49-F238E27FC236}">
                <a16:creationId xmlns:a16="http://schemas.microsoft.com/office/drawing/2014/main" id="{428EB015-89A6-3886-3C3E-2DF71C2962BD}"/>
              </a:ext>
            </a:extLst>
          </p:cNvPr>
          <p:cNvSpPr txBox="1">
            <a:spLocks/>
          </p:cNvSpPr>
          <p:nvPr/>
        </p:nvSpPr>
        <p:spPr>
          <a:xfrm>
            <a:off x="347006" y="6249376"/>
            <a:ext cx="40498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en-us"/>
            </a:defPPr>
            <a:lvl1pPr marL="0" algn="l" defTabSz="914400" rtl="0" eaLnBrk="1" latinLnBrk="0" hangingPunct="1">
              <a:defRPr sz="105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GB" dirty="0">
                <a:solidFill>
                  <a:schemeClr val="tx1"/>
                </a:solidFill>
              </a:rPr>
              <a:t>COMMUNITY ACUPUNCTURE UK CIC</a:t>
            </a:r>
          </a:p>
        </p:txBody>
      </p:sp>
    </p:spTree>
    <p:extLst>
      <p:ext uri="{BB962C8B-B14F-4D97-AF65-F5344CB8AC3E}">
        <p14:creationId xmlns:p14="http://schemas.microsoft.com/office/powerpoint/2010/main" val="3803081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F436F-4535-4BBF-B451-F7AC9E8A5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087" y="909638"/>
            <a:ext cx="10691813" cy="81019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3400" dirty="0"/>
              <a:t>Next steps for community acupuncture uk CIC</a:t>
            </a:r>
          </a:p>
        </p:txBody>
      </p:sp>
      <p:sp>
        <p:nvSpPr>
          <p:cNvPr id="33" name="Footer Placeholder 8">
            <a:extLst>
              <a:ext uri="{FF2B5EF4-FFF2-40B4-BE49-F238E27FC236}">
                <a16:creationId xmlns:a16="http://schemas.microsoft.com/office/drawing/2014/main" id="{045B7504-97E8-7DCE-540F-85470D4DB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8040" y="6288182"/>
            <a:ext cx="4539727" cy="365125"/>
          </a:xfrm>
        </p:spPr>
        <p:txBody>
          <a:bodyPr/>
          <a:lstStyle/>
          <a:p>
            <a:pPr rtl="0">
              <a:spcAft>
                <a:spcPts val="600"/>
              </a:spcAft>
            </a:pPr>
            <a:r>
              <a:rPr lang="en-GB" dirty="0"/>
              <a:t>COMMUNITY ACUPUNCTURE UK CIC</a:t>
            </a:r>
            <a:endParaRPr lang="en-GB" noProof="0" dirty="0"/>
          </a:p>
        </p:txBody>
      </p:sp>
      <p:sp>
        <p:nvSpPr>
          <p:cNvPr id="24" name="Slide Number Placeholder 10">
            <a:extLst>
              <a:ext uri="{FF2B5EF4-FFF2-40B4-BE49-F238E27FC236}">
                <a16:creationId xmlns:a16="http://schemas.microsoft.com/office/drawing/2014/main" id="{EE3C47D4-896E-7AE2-698A-1D6B5EFC8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</p:spPr>
        <p:txBody>
          <a:bodyPr/>
          <a:lstStyle/>
          <a:p>
            <a:pPr rtl="0">
              <a:spcAft>
                <a:spcPts val="600"/>
              </a:spcAft>
            </a:pPr>
            <a:fld id="{E30AF5A0-43BB-4336-8627-9123B9144D80}" type="slidenum">
              <a:rPr lang="en-GB" noProof="0" smtClean="0"/>
              <a:pPr rtl="0">
                <a:spcAft>
                  <a:spcPts val="600"/>
                </a:spcAft>
              </a:pPr>
              <a:t>12</a:t>
            </a:fld>
            <a:endParaRPr lang="en-GB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3B98E-7C7D-4502-828B-DCB91E084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5993" y="1719830"/>
            <a:ext cx="5254891" cy="3749716"/>
          </a:xfrm>
        </p:spPr>
        <p:txBody>
          <a:bodyPr rtlCol="0">
            <a:normAutofit/>
          </a:bodyPr>
          <a:lstStyle/>
          <a:p>
            <a:r>
              <a:rPr lang="en-GB" sz="2400" kern="1200" dirty="0">
                <a:latin typeface="+mn-lt"/>
                <a:ea typeface="+mn-ea"/>
                <a:cs typeface="+mn-cs"/>
              </a:rPr>
              <a:t>Finalise governance.</a:t>
            </a:r>
          </a:p>
          <a:p>
            <a:r>
              <a:rPr lang="en-GB" sz="2400" kern="1200" dirty="0">
                <a:latin typeface="+mn-lt"/>
                <a:ea typeface="+mn-ea"/>
                <a:cs typeface="+mn-cs"/>
              </a:rPr>
              <a:t>Obtain and register premises.</a:t>
            </a:r>
          </a:p>
          <a:p>
            <a:r>
              <a:rPr lang="en-GB" sz="2400" kern="1200" dirty="0">
                <a:latin typeface="+mn-lt"/>
                <a:ea typeface="+mn-ea"/>
                <a:cs typeface="+mn-cs"/>
              </a:rPr>
              <a:t>Secure grant funding.</a:t>
            </a:r>
          </a:p>
          <a:p>
            <a:r>
              <a:rPr lang="en-GB" sz="2400" kern="1200" dirty="0">
                <a:latin typeface="+mn-lt"/>
                <a:ea typeface="+mn-ea"/>
                <a:cs typeface="+mn-cs"/>
              </a:rPr>
              <a:t>Raise awareness. </a:t>
            </a:r>
          </a:p>
          <a:p>
            <a:r>
              <a:rPr lang="en-GB" sz="2400" kern="1200" dirty="0">
                <a:latin typeface="+mn-lt"/>
                <a:ea typeface="+mn-ea"/>
                <a:cs typeface="+mn-cs"/>
              </a:rPr>
              <a:t>Our first Blackburn with Darwen Clinic opens January 2025.</a:t>
            </a:r>
          </a:p>
          <a:p>
            <a:r>
              <a:rPr lang="en-GB" sz="2400" dirty="0"/>
              <a:t>Working towards one clinic in Blackburn and one in Darwen.</a:t>
            </a:r>
            <a:endParaRPr lang="en-GB" sz="2400" kern="1200" dirty="0">
              <a:latin typeface="+mn-lt"/>
              <a:ea typeface="+mn-ea"/>
              <a:cs typeface="+mn-cs"/>
            </a:endParaRPr>
          </a:p>
        </p:txBody>
      </p:sp>
      <p:pic>
        <p:nvPicPr>
          <p:cNvPr id="11" name="Picture 10" descr="A hand holding a needle&#10;&#10;Description automatically generated">
            <a:extLst>
              <a:ext uri="{FF2B5EF4-FFF2-40B4-BE49-F238E27FC236}">
                <a16:creationId xmlns:a16="http://schemas.microsoft.com/office/drawing/2014/main" id="{ADD0D4CE-32CB-271B-D757-D4FF27A6BFA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0100" y="1573399"/>
            <a:ext cx="4855029" cy="4233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1686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Placeholder 18" descr="A close up of a slice of a tree, showing the rings">
            <a:extLst>
              <a:ext uri="{FF2B5EF4-FFF2-40B4-BE49-F238E27FC236}">
                <a16:creationId xmlns:a16="http://schemas.microsoft.com/office/drawing/2014/main" id="{DF38965B-ECCE-431F-9B6C-E1F3E5B2D13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</p:spPr>
      </p:pic>
      <p:sp>
        <p:nvSpPr>
          <p:cNvPr id="70" name="Title 69">
            <a:extLst>
              <a:ext uri="{FF2B5EF4-FFF2-40B4-BE49-F238E27FC236}">
                <a16:creationId xmlns:a16="http://schemas.microsoft.com/office/drawing/2014/main" id="{1272E09B-CE1D-409C-82FE-09F0399EB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0549" y="2109626"/>
            <a:ext cx="4930901" cy="1000449"/>
          </a:xfrm>
        </p:spPr>
        <p:txBody>
          <a:bodyPr rtlCol="0"/>
          <a:lstStyle/>
          <a:p>
            <a:pPr algn="ctr" rtl="0"/>
            <a:r>
              <a:rPr lang="en-GB" sz="6600" dirty="0"/>
              <a:t>QUESTIONS?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0582B53E-E7E3-488F-97E4-937DDD307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4" y="6356350"/>
            <a:ext cx="2592594" cy="365125"/>
          </a:xfrm>
        </p:spPr>
        <p:txBody>
          <a:bodyPr rtlCol="0"/>
          <a:lstStyle/>
          <a:p>
            <a:pPr rtl="0"/>
            <a:r>
              <a:rPr lang="en-GB" dirty="0"/>
              <a:t>COMMUNITY ACUPUNCTURE UK CIC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1E895843-157C-4992-8BC1-1CB6E4439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</p:spPr>
        <p:txBody>
          <a:bodyPr rtlCol="0"/>
          <a:lstStyle/>
          <a:p>
            <a:pPr rtl="0"/>
            <a:fld id="{A2AE2B76-F97F-4BE2-8670-72276A5F21A5}" type="slidenum">
              <a:rPr lang="en-GB" smtClean="0"/>
              <a:pPr rtl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33090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0E66B-357D-4937-B92F-BDC71B7BD9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5325" y="4438969"/>
            <a:ext cx="5281613" cy="543505"/>
          </a:xfrm>
        </p:spPr>
        <p:txBody>
          <a:bodyPr rtlCol="0">
            <a:noAutofit/>
          </a:bodyPr>
          <a:lstStyle/>
          <a:p>
            <a:pPr rtl="0"/>
            <a:r>
              <a:rPr lang="en-GB" sz="2800" dirty="0"/>
              <a:t>THANK YOU FOR LISTENING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33B907-C059-432D-9E6C-B6A08FA776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5325" y="5586637"/>
            <a:ext cx="5019675" cy="543505"/>
          </a:xfrm>
        </p:spPr>
        <p:txBody>
          <a:bodyPr rtlCol="0"/>
          <a:lstStyle/>
          <a:p>
            <a:pPr rtl="0"/>
            <a:r>
              <a:rPr lang="en-GB" dirty="0"/>
              <a:t>John Livesey| john@appliedacupuncture.co.uk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11888C-69E3-41DE-8265-95D76F4FF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</p:spPr>
        <p:txBody>
          <a:bodyPr rtlCol="0"/>
          <a:lstStyle/>
          <a:p>
            <a:pPr rtl="0"/>
            <a:r>
              <a:rPr lang="en-GB" dirty="0"/>
              <a:t>COMMUNITY ACUPUNCTURE UK CIC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ECCF82-DD52-4DF2-A97B-A6A198D3E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</p:spPr>
        <p:txBody>
          <a:bodyPr rtlCol="0"/>
          <a:lstStyle/>
          <a:p>
            <a:pPr rtl="0"/>
            <a:fld id="{A53D7EE4-1EDB-42FD-B6B7-A82C9F31F0F4}" type="slidenum">
              <a:rPr lang="en-GB" smtClean="0"/>
              <a:pPr rtl="0"/>
              <a:t>14</a:t>
            </a:fld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6E4F954-C0CF-8CC6-5417-711245DA691A}"/>
              </a:ext>
            </a:extLst>
          </p:cNvPr>
          <p:cNvSpPr txBox="1">
            <a:spLocks/>
          </p:cNvSpPr>
          <p:nvPr/>
        </p:nvSpPr>
        <p:spPr>
          <a:xfrm>
            <a:off x="6146800" y="4438969"/>
            <a:ext cx="5281613" cy="1380806"/>
          </a:xfrm>
          <a:prstGeom prst="rect">
            <a:avLst/>
          </a:prstGeom>
        </p:spPr>
        <p:txBody>
          <a:bodyPr rtlCol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 cap="all" spc="3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/>
              <a:t>Contact us To find out more about how acupuncture can help you or the people you support.</a:t>
            </a:r>
          </a:p>
        </p:txBody>
      </p:sp>
      <p:pic>
        <p:nvPicPr>
          <p:cNvPr id="10" name="Picture Placeholder 9" descr="A person holding a needle to a person's shoulder&#10;&#10;Description automatically generated">
            <a:extLst>
              <a:ext uri="{FF2B5EF4-FFF2-40B4-BE49-F238E27FC236}">
                <a16:creationId xmlns:a16="http://schemas.microsoft.com/office/drawing/2014/main" id="{A3031A02-641E-B702-E8FA-3DE6B9A79A93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15" name="Picture Placeholder 14" descr="Close-up of an ear with acupuncture needles&#10;&#10;Description automatically generated">
            <a:extLst>
              <a:ext uri="{FF2B5EF4-FFF2-40B4-BE49-F238E27FC236}">
                <a16:creationId xmlns:a16="http://schemas.microsoft.com/office/drawing/2014/main" id="{5F1541B3-DC36-412C-6D6D-6B747BB94A8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94221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B23FC7E0-8B1E-46C1-B5D2-6A4336A2C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4846" y="860615"/>
            <a:ext cx="5922279" cy="768160"/>
          </a:xfrm>
        </p:spPr>
        <p:txBody>
          <a:bodyPr rtlCol="0"/>
          <a:lstStyle/>
          <a:p>
            <a:pPr rtl="0"/>
            <a:r>
              <a:rPr lang="en-GB" dirty="0"/>
              <a:t>Agenda</a:t>
            </a:r>
          </a:p>
        </p:txBody>
      </p:sp>
      <p:pic>
        <p:nvPicPr>
          <p:cNvPr id="17" name="Picture Placeholder 16" descr="Logs Stacked ">
            <a:extLst>
              <a:ext uri="{FF2B5EF4-FFF2-40B4-BE49-F238E27FC236}">
                <a16:creationId xmlns:a16="http://schemas.microsoft.com/office/drawing/2014/main" id="{069DD88F-78FC-4DAA-A2E4-DDE824B5301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1"/>
            <a:ext cx="4876799" cy="6858000"/>
          </a:xfrm>
        </p:spPr>
      </p:pic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7A36CB73-B78B-49B6-935C-9C0ABBB49C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4845" y="1885950"/>
            <a:ext cx="5922279" cy="3568700"/>
          </a:xfrm>
        </p:spPr>
        <p:txBody>
          <a:bodyPr rtlCol="0">
            <a:normAutofit fontScale="92500" lnSpcReduction="10000"/>
          </a:bodyPr>
          <a:lstStyle/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en-GB" sz="2400" dirty="0"/>
              <a:t>About me</a:t>
            </a:r>
          </a:p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en-GB" sz="2400" dirty="0"/>
              <a:t>Introducing Community Acupuncture UK</a:t>
            </a:r>
          </a:p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en-GB" sz="2400" dirty="0"/>
              <a:t>About acupuncture</a:t>
            </a:r>
          </a:p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en-GB" sz="2400" dirty="0"/>
              <a:t>What can acupuncture treat?</a:t>
            </a:r>
          </a:p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en-GB" sz="2400" dirty="0"/>
              <a:t>Is acupuncture safe?</a:t>
            </a:r>
          </a:p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en-GB" sz="2400" dirty="0"/>
              <a:t>The community multibed model</a:t>
            </a:r>
          </a:p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en-GB" sz="2400" dirty="0"/>
              <a:t>Next steps</a:t>
            </a:r>
          </a:p>
          <a:p>
            <a:pPr marL="342900" indent="-342900" rtl="0">
              <a:buFont typeface="Arial" panose="020B0604020202020204" pitchFamily="34" charset="0"/>
              <a:buChar char="•"/>
            </a:pPr>
            <a:r>
              <a:rPr lang="en-GB" sz="2400" dirty="0"/>
              <a:t>Questions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2A9A318B-C356-4589-A8F8-8553636F6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8534" y="6356350"/>
            <a:ext cx="2584191" cy="365125"/>
          </a:xfrm>
        </p:spPr>
        <p:txBody>
          <a:bodyPr rtlCol="0"/>
          <a:lstStyle/>
          <a:p>
            <a:pPr>
              <a:spcAft>
                <a:spcPts val="600"/>
              </a:spcAft>
            </a:pPr>
            <a:r>
              <a:rPr lang="en-GB" dirty="0"/>
              <a:t>COMMUNITY ACUPUNCTURE UK CIC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654C7F-5F04-43D8-88C7-13355302C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</p:spPr>
        <p:txBody>
          <a:bodyPr rtlCol="0"/>
          <a:lstStyle/>
          <a:p>
            <a:pPr rtl="0"/>
            <a:fld id="{E30AF5A0-43BB-4336-8627-9123B9144D80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2028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F436F-4535-4BBF-B451-F7AC9E8A5F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643" y="871759"/>
            <a:ext cx="5227171" cy="747492"/>
          </a:xfrm>
        </p:spPr>
        <p:txBody>
          <a:bodyPr rtlCol="0"/>
          <a:lstStyle/>
          <a:p>
            <a:pPr rtl="0"/>
            <a:r>
              <a:rPr lang="en-GB" dirty="0"/>
              <a:t>About 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3B98E-7C7D-4502-828B-DCB91E0843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643" y="1709737"/>
            <a:ext cx="4992258" cy="4171729"/>
          </a:xfrm>
        </p:spPr>
        <p:txBody>
          <a:bodyPr rtlCol="0"/>
          <a:lstStyle/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GB" dirty="0"/>
              <a:t>John Livesey.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Born and brought up in Blackburn.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Went to Shadsworth High School and Blackburn College.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Lives and works locally.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Tai Chi and Qi Gong practitioner and teacher. 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GB" dirty="0"/>
              <a:t>Acupuncturist.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GB" dirty="0"/>
              <a:t>Qualified with a 1</a:t>
            </a:r>
            <a:r>
              <a:rPr lang="en-GB" baseline="30000" dirty="0"/>
              <a:t>st</a:t>
            </a:r>
            <a:r>
              <a:rPr lang="en-GB" dirty="0"/>
              <a:t> Class Hours degree in Acupuncture from the renowned Northern College of Acupuncture.</a:t>
            </a:r>
          </a:p>
        </p:txBody>
      </p:sp>
      <p:pic>
        <p:nvPicPr>
          <p:cNvPr id="5" name="Picture 4" descr="A person in a black shirt&#10;&#10;Description automatically generated">
            <a:extLst>
              <a:ext uri="{FF2B5EF4-FFF2-40B4-BE49-F238E27FC236}">
                <a16:creationId xmlns:a16="http://schemas.microsoft.com/office/drawing/2014/main" id="{73C7FA7B-78E5-7A68-DC11-307E68F22DA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81748" y="700087"/>
            <a:ext cx="5407778" cy="4510087"/>
          </a:xfrm>
          <a:prstGeom prst="rect">
            <a:avLst/>
          </a:prstGeom>
        </p:spPr>
      </p:pic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0A1E0CD9-56D7-C444-F5C1-D105F9309584}"/>
              </a:ext>
            </a:extLst>
          </p:cNvPr>
          <p:cNvSpPr txBox="1">
            <a:spLocks/>
          </p:cNvSpPr>
          <p:nvPr/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rtlCol="0"/>
          <a:lstStyle>
            <a:defPPr rtl="0"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53D7EE4-1EDB-42FD-B6B7-A82C9F31F0F4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Footer Placeholder 8">
            <a:extLst>
              <a:ext uri="{FF2B5EF4-FFF2-40B4-BE49-F238E27FC236}">
                <a16:creationId xmlns:a16="http://schemas.microsoft.com/office/drawing/2014/main" id="{26C7B53A-F701-2961-9FF2-08B18D2D3D7B}"/>
              </a:ext>
            </a:extLst>
          </p:cNvPr>
          <p:cNvSpPr txBox="1">
            <a:spLocks/>
          </p:cNvSpPr>
          <p:nvPr/>
        </p:nvSpPr>
        <p:spPr>
          <a:xfrm>
            <a:off x="347006" y="6249376"/>
            <a:ext cx="40498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en-us"/>
            </a:defPPr>
            <a:lvl1pPr marL="0" algn="l" defTabSz="914400" rtl="0" eaLnBrk="1" latinLnBrk="0" hangingPunct="1">
              <a:defRPr sz="105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GB" dirty="0">
                <a:solidFill>
                  <a:schemeClr val="tx1"/>
                </a:solidFill>
              </a:rPr>
              <a:t>COMMUNITY ACUPUNCTURE UK CIC</a:t>
            </a:r>
          </a:p>
        </p:txBody>
      </p:sp>
    </p:spTree>
    <p:extLst>
      <p:ext uri="{BB962C8B-B14F-4D97-AF65-F5344CB8AC3E}">
        <p14:creationId xmlns:p14="http://schemas.microsoft.com/office/powerpoint/2010/main" val="3681149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2C7F04A-6CF6-4CF1-BAEE-2B210EFC6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099" y="904730"/>
            <a:ext cx="4152900" cy="1652590"/>
          </a:xfrm>
        </p:spPr>
        <p:txBody>
          <a:bodyPr rtlCol="0">
            <a:noAutofit/>
          </a:bodyPr>
          <a:lstStyle/>
          <a:p>
            <a:pPr rtl="0"/>
            <a:r>
              <a:rPr lang="en-GB" sz="3200" dirty="0"/>
              <a:t>Introducing community acupuncture uk CIC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5FCE68-0761-421A-922F-077DEB02E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3233" y="904730"/>
            <a:ext cx="5898666" cy="1773893"/>
          </a:xfrm>
        </p:spPr>
        <p:txBody>
          <a:bodyPr rtlCol="0">
            <a:normAutofit fontScale="92500" lnSpcReduction="10000"/>
          </a:bodyPr>
          <a:lstStyle/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GB" dirty="0"/>
              <a:t>A Community Interest Company.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GB" dirty="0"/>
              <a:t>Limited by guarantee - Not-for-profit.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GB" dirty="0"/>
              <a:t>Based in Blackburn with Darwen.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GB" dirty="0"/>
              <a:t>Providing acupuncture and associated treatments.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GB" dirty="0"/>
              <a:t>Serves local people with health conditions on low incomes.</a:t>
            </a:r>
          </a:p>
        </p:txBody>
      </p:sp>
      <p:pic>
        <p:nvPicPr>
          <p:cNvPr id="14" name="Picture Placeholder 13">
            <a:extLst>
              <a:ext uri="{FF2B5EF4-FFF2-40B4-BE49-F238E27FC236}">
                <a16:creationId xmlns:a16="http://schemas.microsoft.com/office/drawing/2014/main" id="{4643E7D7-B55D-4673-951C-3F23015C581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0099" y="3048000"/>
            <a:ext cx="5133990" cy="2737531"/>
          </a:xfrm>
        </p:spPr>
      </p:pic>
      <p:pic>
        <p:nvPicPr>
          <p:cNvPr id="15" name="Picture Placeholder 14">
            <a:extLst>
              <a:ext uri="{FF2B5EF4-FFF2-40B4-BE49-F238E27FC236}">
                <a16:creationId xmlns:a16="http://schemas.microsoft.com/office/drawing/2014/main" id="{81A87375-F390-4DEE-8F4B-B60B12B0F91B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09621" y="3048000"/>
            <a:ext cx="5182278" cy="2737531"/>
          </a:xfr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2D8EB9-86D8-46F2-805C-7BA07DB98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5383" y="6356350"/>
            <a:ext cx="4539727" cy="365125"/>
          </a:xfrm>
        </p:spPr>
        <p:txBody>
          <a:bodyPr rtlCol="0"/>
          <a:lstStyle/>
          <a:p>
            <a:pPr rtl="0"/>
            <a:r>
              <a:rPr lang="en-GB" dirty="0"/>
              <a:t>COMMUNITY ACUPUNCTURE UK CIC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B3454-C461-4318-8C59-919AC8FD3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</p:spPr>
        <p:txBody>
          <a:bodyPr rtlCol="0"/>
          <a:lstStyle/>
          <a:p>
            <a:pPr rtl="0"/>
            <a:fld id="{A53D7EE4-1EDB-42FD-B6B7-A82C9F31F0F4}" type="slidenum">
              <a:rPr lang="en-GB" smtClean="0"/>
              <a:pPr rtl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3725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F436F-4535-4BBF-B451-F7AC9E8A5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4846" y="860615"/>
            <a:ext cx="5922279" cy="1272986"/>
          </a:xfrm>
        </p:spPr>
        <p:txBody>
          <a:bodyPr rtlCol="0">
            <a:normAutofit/>
          </a:bodyPr>
          <a:lstStyle/>
          <a:p>
            <a:pPr rtl="0"/>
            <a:r>
              <a:rPr lang="en-GB" dirty="0"/>
              <a:t>About acupuncture</a:t>
            </a:r>
          </a:p>
        </p:txBody>
      </p:sp>
      <p:pic>
        <p:nvPicPr>
          <p:cNvPr id="6" name="Picture 5" descr="Black spa stone with needles for acupuncture">
            <a:extLst>
              <a:ext uri="{FF2B5EF4-FFF2-40B4-BE49-F238E27FC236}">
                <a16:creationId xmlns:a16="http://schemas.microsoft.com/office/drawing/2014/main" id="{4D287154-E5AF-4D2C-AC77-0731B03D316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/>
        </p:blipFill>
        <p:spPr>
          <a:xfrm>
            <a:off x="-1" y="1"/>
            <a:ext cx="4876799" cy="6858000"/>
          </a:xfrm>
          <a:prstGeom prst="rect">
            <a:avLst/>
          </a:prstGeom>
          <a:noFill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3B98E-7C7D-4502-828B-DCB91E084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3018" y="1892300"/>
            <a:ext cx="6005933" cy="3774464"/>
          </a:xfrm>
        </p:spPr>
        <p:txBody>
          <a:bodyPr rtlCol="0">
            <a:normAutofit/>
          </a:bodyPr>
          <a:lstStyle/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GB" dirty="0"/>
              <a:t>A system of healing developed in China over 3,000 years ago.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GB" dirty="0"/>
              <a:t>Works with the body’s Qi (internal energy), which flows through the body in a network of channels.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GB" dirty="0"/>
              <a:t>Involves the insertion of fine needles into points on the channels. 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GB" dirty="0"/>
              <a:t>Acupuncture points have specific healing effects.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Encourages the body’s natural healing capacity.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GB" dirty="0"/>
              <a:t>Ancillary treatments including electro-acupuncture, auricular (ear) acupuncture, bodywork, moxibustion, gua sha, cupping and Qi-Gong.  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061E2F0-0FA9-FAA9-06FD-48412A75F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8534" y="6356349"/>
            <a:ext cx="4539727" cy="365125"/>
          </a:xfrm>
        </p:spPr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r>
              <a:rPr lang="en-GB" noProof="0" dirty="0"/>
              <a:t>COMMUNITY ACUPUNCTURE UK CIC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DC6C02-C0FB-A780-A68F-5E80356E8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</p:spPr>
        <p:txBody>
          <a:bodyPr anchor="ctr">
            <a:normAutofit/>
          </a:bodyPr>
          <a:lstStyle/>
          <a:p>
            <a:pPr rtl="0">
              <a:lnSpc>
                <a:spcPct val="90000"/>
              </a:lnSpc>
              <a:spcAft>
                <a:spcPts val="600"/>
              </a:spcAft>
            </a:pPr>
            <a:fld id="{E30AF5A0-43BB-4336-8627-9123B9144D80}" type="slidenum">
              <a:rPr lang="en-GB" noProof="0" smtClean="0"/>
              <a:pPr rtl="0">
                <a:lnSpc>
                  <a:spcPct val="90000"/>
                </a:lnSpc>
                <a:spcAft>
                  <a:spcPts val="600"/>
                </a:spcAft>
              </a:pPr>
              <a:t>5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84328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F436F-4535-4BBF-B451-F7AC9E8A5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4846" y="860615"/>
            <a:ext cx="5922279" cy="1272986"/>
          </a:xfrm>
        </p:spPr>
        <p:txBody>
          <a:bodyPr rtlCol="0">
            <a:normAutofit/>
          </a:bodyPr>
          <a:lstStyle/>
          <a:p>
            <a:pPr rtl="0"/>
            <a:r>
              <a:rPr lang="en-GB" sz="2800" dirty="0"/>
              <a:t>What can acupuncture treat?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3B98E-7C7D-4502-828B-DCB91E084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4846" y="1497107"/>
            <a:ext cx="6005933" cy="4500277"/>
          </a:xfrm>
        </p:spPr>
        <p:txBody>
          <a:bodyPr rtlCol="0">
            <a:normAutofit lnSpcReduction="10000"/>
          </a:bodyPr>
          <a:lstStyle/>
          <a:p>
            <a:pPr rtl="0">
              <a:spcAft>
                <a:spcPts val="1200"/>
              </a:spcAft>
            </a:pPr>
            <a:r>
              <a:rPr lang="en-GB" sz="2400" b="1" dirty="0"/>
              <a:t>Two Perspectives:</a:t>
            </a:r>
          </a:p>
          <a:p>
            <a:pPr rtl="0">
              <a:spcAft>
                <a:spcPts val="1200"/>
              </a:spcAft>
            </a:pPr>
            <a:r>
              <a:rPr lang="en-GB" sz="2400" b="1" dirty="0"/>
              <a:t>1. Traditional Chinese Medicine</a:t>
            </a:r>
          </a:p>
          <a:p>
            <a:pPr marL="355600">
              <a:lnSpc>
                <a:spcPct val="110000"/>
              </a:lnSpc>
              <a:spcAft>
                <a:spcPts val="1200"/>
              </a:spcAft>
            </a:pPr>
            <a:r>
              <a:rPr lang="en-GB" sz="2400" dirty="0"/>
              <a:t>Acupuncture is used to treat almost any health condition.</a:t>
            </a:r>
          </a:p>
          <a:p>
            <a:pPr rtl="0">
              <a:spcAft>
                <a:spcPts val="1200"/>
              </a:spcAft>
            </a:pPr>
            <a:r>
              <a:rPr lang="en-GB" sz="2400" b="1" dirty="0"/>
              <a:t>2. Modern Clinical Research</a:t>
            </a:r>
          </a:p>
          <a:p>
            <a:pPr marL="355600">
              <a:spcAft>
                <a:spcPts val="1200"/>
              </a:spcAft>
            </a:pPr>
            <a:r>
              <a:rPr lang="en-GB" sz="2400" dirty="0"/>
              <a:t>There is a growing body of high-quality clinical research demonstrating acupuncture is effective in treating a wide range of health conditions</a:t>
            </a:r>
          </a:p>
          <a:p>
            <a:pPr rtl="0"/>
            <a:endParaRPr lang="en-GB" sz="2400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061E2F0-0FA9-FAA9-06FD-48412A75F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8534" y="6356349"/>
            <a:ext cx="4539727" cy="365125"/>
          </a:xfrm>
        </p:spPr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r>
              <a:rPr lang="en-GB" noProof="0" dirty="0"/>
              <a:t>Community Acupuncture UK CIC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DC6C02-C0FB-A780-A68F-5E80356E8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</p:spPr>
        <p:txBody>
          <a:bodyPr anchor="ctr">
            <a:normAutofit/>
          </a:bodyPr>
          <a:lstStyle/>
          <a:p>
            <a:pPr rtl="0">
              <a:lnSpc>
                <a:spcPct val="90000"/>
              </a:lnSpc>
              <a:spcAft>
                <a:spcPts val="600"/>
              </a:spcAft>
            </a:pPr>
            <a:fld id="{E30AF5A0-43BB-4336-8627-9123B9144D80}" type="slidenum">
              <a:rPr lang="en-GB" noProof="0" smtClean="0"/>
              <a:pPr rtl="0">
                <a:lnSpc>
                  <a:spcPct val="90000"/>
                </a:lnSpc>
                <a:spcAft>
                  <a:spcPts val="600"/>
                </a:spcAft>
              </a:pPr>
              <a:t>6</a:t>
            </a:fld>
            <a:endParaRPr lang="en-GB" noProof="0" dirty="0"/>
          </a:p>
        </p:txBody>
      </p:sp>
      <p:pic>
        <p:nvPicPr>
          <p:cNvPr id="5" name="Picture 4" descr="A model of a person with acupuncture points&#10;&#10;Description automatically generated">
            <a:extLst>
              <a:ext uri="{FF2B5EF4-FFF2-40B4-BE49-F238E27FC236}">
                <a16:creationId xmlns:a16="http://schemas.microsoft.com/office/drawing/2014/main" id="{2C4148CB-A8F0-59E9-049F-8FB2B84B86F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1521" y="653601"/>
            <a:ext cx="4798096" cy="5550798"/>
          </a:xfrm>
          <a:prstGeom prst="rect">
            <a:avLst/>
          </a:prstGeom>
        </p:spPr>
      </p:pic>
      <p:sp>
        <p:nvSpPr>
          <p:cNvPr id="4" name="Footer Placeholder 8">
            <a:extLst>
              <a:ext uri="{FF2B5EF4-FFF2-40B4-BE49-F238E27FC236}">
                <a16:creationId xmlns:a16="http://schemas.microsoft.com/office/drawing/2014/main" id="{6A1951A7-E960-E332-A7E9-B87B59F46729}"/>
              </a:ext>
            </a:extLst>
          </p:cNvPr>
          <p:cNvSpPr txBox="1">
            <a:spLocks/>
          </p:cNvSpPr>
          <p:nvPr/>
        </p:nvSpPr>
        <p:spPr>
          <a:xfrm>
            <a:off x="347006" y="6249376"/>
            <a:ext cx="40498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en-us"/>
            </a:defPPr>
            <a:lvl1pPr marL="0" algn="l" defTabSz="914400" rtl="0" eaLnBrk="1" latinLnBrk="0" hangingPunct="1">
              <a:defRPr sz="105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GB" dirty="0">
                <a:solidFill>
                  <a:schemeClr val="tx1"/>
                </a:solidFill>
              </a:rPr>
              <a:t>COMMUNITY ACUPUNCTURE UK CIC</a:t>
            </a:r>
          </a:p>
        </p:txBody>
      </p:sp>
    </p:spTree>
    <p:extLst>
      <p:ext uri="{BB962C8B-B14F-4D97-AF65-F5344CB8AC3E}">
        <p14:creationId xmlns:p14="http://schemas.microsoft.com/office/powerpoint/2010/main" val="1205326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F436F-4535-4BBF-B451-F7AC9E8A5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4846" y="860615"/>
            <a:ext cx="5922279" cy="1272986"/>
          </a:xfrm>
        </p:spPr>
        <p:txBody>
          <a:bodyPr rtlCol="0">
            <a:normAutofit/>
          </a:bodyPr>
          <a:lstStyle/>
          <a:p>
            <a:pPr rtl="0"/>
            <a:r>
              <a:rPr lang="en-GB" sz="2800" dirty="0"/>
              <a:t>What can acupuncture treat?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3B98E-7C7D-4502-828B-DCB91E084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4846" y="1497107"/>
            <a:ext cx="6005933" cy="4500277"/>
          </a:xfrm>
        </p:spPr>
        <p:txBody>
          <a:bodyPr rtlCol="0">
            <a:normAutofit/>
          </a:bodyPr>
          <a:lstStyle/>
          <a:p>
            <a:pPr rtl="0">
              <a:spcAft>
                <a:spcPts val="1200"/>
              </a:spcAft>
            </a:pPr>
            <a:r>
              <a:rPr lang="en-GB" sz="2400" b="1" dirty="0"/>
              <a:t>Strong evidence of positive effect</a:t>
            </a:r>
            <a:endParaRPr lang="en-GB" sz="2400" dirty="0"/>
          </a:p>
          <a:p>
            <a:pPr marL="1028700" lvl="1" indent="-342900"/>
            <a:r>
              <a:rPr lang="en-GB" dirty="0"/>
              <a:t>Allergic rhinitis (hay fever).</a:t>
            </a:r>
          </a:p>
          <a:p>
            <a:pPr marL="1028700" lvl="1" indent="-342900"/>
            <a:r>
              <a:rPr lang="en-GB" dirty="0"/>
              <a:t>Osteoarthritis</a:t>
            </a:r>
          </a:p>
          <a:p>
            <a:pPr marL="1028700" lvl="1" indent="-342900"/>
            <a:r>
              <a:rPr lang="en-GB" dirty="0"/>
              <a:t>Knee pain</a:t>
            </a:r>
          </a:p>
          <a:p>
            <a:pPr marL="1028700" lvl="1" indent="-342900"/>
            <a:r>
              <a:rPr lang="en-GB" dirty="0"/>
              <a:t>Migraine</a:t>
            </a:r>
          </a:p>
          <a:p>
            <a:pPr marL="1028700" lvl="1" indent="-342900"/>
            <a:r>
              <a:rPr lang="en-GB" dirty="0"/>
              <a:t>Headaches</a:t>
            </a:r>
          </a:p>
          <a:p>
            <a:pPr marL="1028700" lvl="1" indent="-342900"/>
            <a:r>
              <a:rPr lang="en-GB" dirty="0"/>
              <a:t>Chronic low back pain</a:t>
            </a:r>
          </a:p>
          <a:p>
            <a:pPr marL="1028700" lvl="1" indent="-342900"/>
            <a:r>
              <a:rPr lang="en-GB" dirty="0"/>
              <a:t>Nausea and vomiting</a:t>
            </a:r>
          </a:p>
          <a:p>
            <a:pPr marL="1028700" lvl="1" indent="-342900"/>
            <a:r>
              <a:rPr lang="en-GB" dirty="0"/>
              <a:t>Post-operative pain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061E2F0-0FA9-FAA9-06FD-48412A75F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8534" y="6356349"/>
            <a:ext cx="4539727" cy="365125"/>
          </a:xfrm>
        </p:spPr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r>
              <a:rPr lang="en-GB" noProof="0" dirty="0"/>
              <a:t>Community Acupuncture UK CIC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DC6C02-C0FB-A780-A68F-5E80356E8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</p:spPr>
        <p:txBody>
          <a:bodyPr anchor="ctr">
            <a:normAutofit/>
          </a:bodyPr>
          <a:lstStyle/>
          <a:p>
            <a:pPr rtl="0">
              <a:lnSpc>
                <a:spcPct val="90000"/>
              </a:lnSpc>
              <a:spcAft>
                <a:spcPts val="600"/>
              </a:spcAft>
            </a:pPr>
            <a:fld id="{E30AF5A0-43BB-4336-8627-9123B9144D80}" type="slidenum">
              <a:rPr lang="en-GB" noProof="0" smtClean="0"/>
              <a:pPr rtl="0">
                <a:lnSpc>
                  <a:spcPct val="90000"/>
                </a:lnSpc>
                <a:spcAft>
                  <a:spcPts val="600"/>
                </a:spcAft>
              </a:pPr>
              <a:t>7</a:t>
            </a:fld>
            <a:endParaRPr lang="en-GB" noProof="0" dirty="0"/>
          </a:p>
        </p:txBody>
      </p:sp>
      <p:pic>
        <p:nvPicPr>
          <p:cNvPr id="6" name="Picture 5" descr="A drawing of a hand with a red dot&#10;&#10;Description automatically generated">
            <a:extLst>
              <a:ext uri="{FF2B5EF4-FFF2-40B4-BE49-F238E27FC236}">
                <a16:creationId xmlns:a16="http://schemas.microsoft.com/office/drawing/2014/main" id="{13A6E3F8-6C79-2C9A-BD1F-38F13C21612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1221" y="783336"/>
            <a:ext cx="4490528" cy="4996978"/>
          </a:xfrm>
          <a:prstGeom prst="rect">
            <a:avLst/>
          </a:prstGeom>
        </p:spPr>
      </p:pic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90628EB3-BD15-96A2-C793-CE8BC3A9827D}"/>
              </a:ext>
            </a:extLst>
          </p:cNvPr>
          <p:cNvSpPr txBox="1">
            <a:spLocks/>
          </p:cNvSpPr>
          <p:nvPr/>
        </p:nvSpPr>
        <p:spPr>
          <a:xfrm>
            <a:off x="347006" y="6249376"/>
            <a:ext cx="40498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en-us"/>
            </a:defPPr>
            <a:lvl1pPr marL="0" algn="l" defTabSz="914400" rtl="0" eaLnBrk="1" latinLnBrk="0" hangingPunct="1">
              <a:defRPr sz="105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GB" dirty="0">
                <a:solidFill>
                  <a:schemeClr val="tx1"/>
                </a:solidFill>
              </a:rPr>
              <a:t>COMMUNITY ACUPUNCTURE UK CIC</a:t>
            </a:r>
          </a:p>
        </p:txBody>
      </p:sp>
    </p:spTree>
    <p:extLst>
      <p:ext uri="{BB962C8B-B14F-4D97-AF65-F5344CB8AC3E}">
        <p14:creationId xmlns:p14="http://schemas.microsoft.com/office/powerpoint/2010/main" val="18349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F436F-4535-4BBF-B451-F7AC9E8A5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4846" y="860615"/>
            <a:ext cx="5922279" cy="522191"/>
          </a:xfrm>
        </p:spPr>
        <p:txBody>
          <a:bodyPr rtlCol="0">
            <a:normAutofit/>
          </a:bodyPr>
          <a:lstStyle/>
          <a:p>
            <a:pPr rtl="0"/>
            <a:r>
              <a:rPr lang="en-GB" sz="2800" dirty="0"/>
              <a:t>What can acupuncture treat?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3B98E-7C7D-4502-828B-DCB91E084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4846" y="1459007"/>
            <a:ext cx="4396404" cy="503143"/>
          </a:xfrm>
        </p:spPr>
        <p:txBody>
          <a:bodyPr rtlCol="0">
            <a:normAutofit/>
          </a:bodyPr>
          <a:lstStyle/>
          <a:p>
            <a:pPr rtl="0">
              <a:spcAft>
                <a:spcPts val="1200"/>
              </a:spcAft>
            </a:pPr>
            <a:r>
              <a:rPr lang="en-GB" sz="2400" b="1" dirty="0"/>
              <a:t>Evidence of positive effect</a:t>
            </a:r>
            <a:endParaRPr lang="en-GB" sz="2400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061E2F0-0FA9-FAA9-06FD-48412A75F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8534" y="6356349"/>
            <a:ext cx="4539727" cy="365125"/>
          </a:xfrm>
        </p:spPr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r>
              <a:rPr lang="en-GB" noProof="0" dirty="0"/>
              <a:t>Community Acupuncture UK CIC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DC6C02-C0FB-A780-A68F-5E80356E8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</p:spPr>
        <p:txBody>
          <a:bodyPr anchor="ctr">
            <a:normAutofit/>
          </a:bodyPr>
          <a:lstStyle/>
          <a:p>
            <a:pPr rtl="0">
              <a:lnSpc>
                <a:spcPct val="90000"/>
              </a:lnSpc>
              <a:spcAft>
                <a:spcPts val="600"/>
              </a:spcAft>
            </a:pPr>
            <a:fld id="{E30AF5A0-43BB-4336-8627-9123B9144D80}" type="slidenum">
              <a:rPr lang="en-GB" noProof="0" smtClean="0"/>
              <a:pPr rtl="0">
                <a:lnSpc>
                  <a:spcPct val="90000"/>
                </a:lnSpc>
                <a:spcAft>
                  <a:spcPts val="600"/>
                </a:spcAft>
              </a:pPr>
              <a:t>8</a:t>
            </a:fld>
            <a:endParaRPr lang="en-GB" noProof="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31660E6-3BED-F8AC-EB06-0CE3060C33F0}"/>
              </a:ext>
            </a:extLst>
          </p:cNvPr>
          <p:cNvSpPr txBox="1">
            <a:spLocks/>
          </p:cNvSpPr>
          <p:nvPr/>
        </p:nvSpPr>
        <p:spPr>
          <a:xfrm>
            <a:off x="5862021" y="2031499"/>
            <a:ext cx="2777154" cy="4010025"/>
          </a:xfrm>
          <a:prstGeom prst="rect">
            <a:avLst/>
          </a:prstGeom>
        </p:spPr>
        <p:txBody>
          <a:bodyPr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975" lvl="1" indent="-180975"/>
            <a:r>
              <a:rPr lang="en-GB" sz="1600" dirty="0"/>
              <a:t>Acute low back pain</a:t>
            </a:r>
          </a:p>
          <a:p>
            <a:pPr marL="180975" lvl="1" indent="-180975"/>
            <a:r>
              <a:rPr lang="en-GB" sz="1600" dirty="0"/>
              <a:t>Sciatica</a:t>
            </a:r>
          </a:p>
          <a:p>
            <a:pPr marL="180975" lvl="1" indent="-180975"/>
            <a:r>
              <a:rPr lang="en-GB" sz="1600" dirty="0"/>
              <a:t>Neck pain</a:t>
            </a:r>
          </a:p>
          <a:p>
            <a:pPr marL="180975" lvl="1" indent="-180975"/>
            <a:r>
              <a:rPr lang="en-GB" sz="1600" dirty="0"/>
              <a:t>Elbow pain</a:t>
            </a:r>
          </a:p>
          <a:p>
            <a:pPr marL="180975" lvl="1" indent="-180975"/>
            <a:r>
              <a:rPr lang="en-GB" sz="1600" dirty="0"/>
              <a:t>Temporomandibular pain</a:t>
            </a:r>
          </a:p>
          <a:p>
            <a:pPr marL="180975" lvl="1" indent="-180975"/>
            <a:r>
              <a:rPr lang="en-GB" sz="1600" dirty="0"/>
              <a:t>Plantar fasciitis</a:t>
            </a:r>
          </a:p>
          <a:p>
            <a:pPr marL="180975" lvl="1" indent="-180975"/>
            <a:r>
              <a:rPr lang="en-GB" sz="1600" dirty="0"/>
              <a:t>Cancer pain</a:t>
            </a:r>
          </a:p>
          <a:p>
            <a:pPr marL="180975" lvl="1" indent="-180975"/>
            <a:r>
              <a:rPr lang="en-GB" sz="1600" dirty="0"/>
              <a:t>Anxiety</a:t>
            </a:r>
          </a:p>
          <a:p>
            <a:pPr marL="180975" lvl="1" indent="-180975"/>
            <a:r>
              <a:rPr lang="en-GB" sz="1600" dirty="0"/>
              <a:t>Depression</a:t>
            </a:r>
          </a:p>
          <a:p>
            <a:pPr marL="180975" lvl="1" indent="-180975"/>
            <a:r>
              <a:rPr lang="en-GB" sz="1600" dirty="0"/>
              <a:t>PTSD</a:t>
            </a:r>
          </a:p>
          <a:p>
            <a:pPr marL="180975" lvl="1" indent="-180975"/>
            <a:r>
              <a:rPr lang="en-GB" sz="1600" dirty="0"/>
              <a:t>Substance &amp; alcohol abuse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9E24FD6-5012-D350-8250-2D978241DEAA}"/>
              </a:ext>
            </a:extLst>
          </p:cNvPr>
          <p:cNvSpPr txBox="1">
            <a:spLocks/>
          </p:cNvSpPr>
          <p:nvPr/>
        </p:nvSpPr>
        <p:spPr>
          <a:xfrm>
            <a:off x="8757230" y="2031499"/>
            <a:ext cx="2678541" cy="40100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975" lvl="1" indent="-180975"/>
            <a:r>
              <a:rPr lang="en-GB" sz="1600" dirty="0"/>
              <a:t>Hypertension</a:t>
            </a:r>
          </a:p>
          <a:p>
            <a:pPr marL="180975" lvl="1" indent="-180975"/>
            <a:r>
              <a:rPr lang="en-GB" sz="1600" dirty="0"/>
              <a:t>Fatigue</a:t>
            </a:r>
          </a:p>
          <a:p>
            <a:pPr marL="180975" lvl="1" indent="-180975"/>
            <a:r>
              <a:rPr lang="en-GB" sz="1600" dirty="0"/>
              <a:t>Menopausal hot flushes</a:t>
            </a:r>
          </a:p>
          <a:p>
            <a:pPr marL="180975" lvl="1" indent="-180975"/>
            <a:r>
              <a:rPr lang="en-GB" sz="1600" dirty="0"/>
              <a:t>Insomnia</a:t>
            </a:r>
          </a:p>
          <a:p>
            <a:pPr marL="180975" lvl="1" indent="-180975"/>
            <a:r>
              <a:rPr lang="en-GB" sz="1600" dirty="0"/>
              <a:t>Asthma</a:t>
            </a:r>
          </a:p>
          <a:p>
            <a:pPr marL="180975" lvl="1" indent="-180975"/>
            <a:r>
              <a:rPr lang="en-GB" sz="1600" dirty="0"/>
              <a:t>Obesity</a:t>
            </a:r>
          </a:p>
          <a:p>
            <a:pPr marL="180975" lvl="1" indent="-180975"/>
            <a:r>
              <a:rPr lang="en-GB" sz="1600" dirty="0"/>
              <a:t>IBS</a:t>
            </a:r>
          </a:p>
          <a:p>
            <a:pPr marL="180975" lvl="1" indent="-180975"/>
            <a:r>
              <a:rPr lang="en-GB" sz="1600" dirty="0"/>
              <a:t>Constipation </a:t>
            </a:r>
          </a:p>
          <a:p>
            <a:pPr marL="180975" lvl="1" indent="-180975"/>
            <a:r>
              <a:rPr lang="en-GB" sz="1600" dirty="0"/>
              <a:t>Dry eyes</a:t>
            </a:r>
          </a:p>
          <a:p>
            <a:pPr marL="180975" lvl="1" indent="-180975"/>
            <a:r>
              <a:rPr lang="en-GB" sz="1600" dirty="0"/>
              <a:t>Breech presentation</a:t>
            </a:r>
          </a:p>
          <a:p>
            <a:pPr marL="180975" lvl="1" indent="-180975"/>
            <a:r>
              <a:rPr lang="en-GB" sz="1600" dirty="0"/>
              <a:t>Stroke rehabilitation</a:t>
            </a:r>
          </a:p>
          <a:p>
            <a:pPr marL="0" lvl="1" indent="0">
              <a:buNone/>
            </a:pPr>
            <a:endParaRPr lang="en-GB" sz="1600" dirty="0"/>
          </a:p>
          <a:p>
            <a:pPr marL="180975" lvl="1" indent="-180975"/>
            <a:endParaRPr lang="en-GB" sz="1600" dirty="0"/>
          </a:p>
          <a:p>
            <a:pPr marL="180975" lvl="1" indent="-180975"/>
            <a:endParaRPr lang="en-GB" sz="1600" dirty="0"/>
          </a:p>
          <a:p>
            <a:pPr marL="180975" lvl="1" indent="-180975"/>
            <a:endParaRPr lang="en-GB" sz="1600" dirty="0"/>
          </a:p>
          <a:p>
            <a:pPr marL="180975" lvl="1" indent="-180975"/>
            <a:endParaRPr lang="en-GB" sz="1600" dirty="0"/>
          </a:p>
          <a:p>
            <a:pPr marL="180975" lvl="1" indent="-180975"/>
            <a:endParaRPr lang="en-GB" sz="1600" dirty="0"/>
          </a:p>
        </p:txBody>
      </p:sp>
      <p:pic>
        <p:nvPicPr>
          <p:cNvPr id="10" name="Picture 9" descr="A close-up of a sculpture&#10;&#10;Description automatically generated">
            <a:extLst>
              <a:ext uri="{FF2B5EF4-FFF2-40B4-BE49-F238E27FC236}">
                <a16:creationId xmlns:a16="http://schemas.microsoft.com/office/drawing/2014/main" id="{794E9595-261E-2132-C905-4AF02EB3D74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1131" y="701364"/>
            <a:ext cx="4991100" cy="5455272"/>
          </a:xfrm>
          <a:prstGeom prst="rect">
            <a:avLst/>
          </a:prstGeom>
        </p:spPr>
      </p:pic>
      <p:sp>
        <p:nvSpPr>
          <p:cNvPr id="11" name="Footer Placeholder 8">
            <a:extLst>
              <a:ext uri="{FF2B5EF4-FFF2-40B4-BE49-F238E27FC236}">
                <a16:creationId xmlns:a16="http://schemas.microsoft.com/office/drawing/2014/main" id="{69FA3FCD-D576-6250-8048-0E3FBA7F5E79}"/>
              </a:ext>
            </a:extLst>
          </p:cNvPr>
          <p:cNvSpPr txBox="1">
            <a:spLocks/>
          </p:cNvSpPr>
          <p:nvPr/>
        </p:nvSpPr>
        <p:spPr>
          <a:xfrm>
            <a:off x="347006" y="6249376"/>
            <a:ext cx="40498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en-us"/>
            </a:defPPr>
            <a:lvl1pPr marL="0" algn="l" defTabSz="914400" rtl="0" eaLnBrk="1" latinLnBrk="0" hangingPunct="1">
              <a:defRPr sz="105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GB" dirty="0">
                <a:solidFill>
                  <a:schemeClr val="tx1"/>
                </a:solidFill>
              </a:rPr>
              <a:t>COMMUNITY ACUPUNCTURE UK CIC</a:t>
            </a:r>
          </a:p>
        </p:txBody>
      </p:sp>
    </p:spTree>
    <p:extLst>
      <p:ext uri="{BB962C8B-B14F-4D97-AF65-F5344CB8AC3E}">
        <p14:creationId xmlns:p14="http://schemas.microsoft.com/office/powerpoint/2010/main" val="2464952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F436F-4535-4BBF-B451-F7AC9E8A5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4846" y="860615"/>
            <a:ext cx="5922279" cy="522191"/>
          </a:xfrm>
        </p:spPr>
        <p:txBody>
          <a:bodyPr rtlCol="0">
            <a:normAutofit/>
          </a:bodyPr>
          <a:lstStyle/>
          <a:p>
            <a:pPr rtl="0"/>
            <a:r>
              <a:rPr lang="en-GB" sz="2800" dirty="0"/>
              <a:t>What can acupuncture treat?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3B98E-7C7D-4502-828B-DCB91E084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4456" y="1535207"/>
            <a:ext cx="4396404" cy="503143"/>
          </a:xfrm>
        </p:spPr>
        <p:txBody>
          <a:bodyPr rtlCol="0">
            <a:normAutofit/>
          </a:bodyPr>
          <a:lstStyle/>
          <a:p>
            <a:pPr rtl="0">
              <a:spcAft>
                <a:spcPts val="1200"/>
              </a:spcAft>
            </a:pPr>
            <a:r>
              <a:rPr lang="en-GB" sz="2400" b="1" dirty="0"/>
              <a:t>A word about pain</a:t>
            </a:r>
            <a:endParaRPr lang="en-GB" sz="2400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061E2F0-0FA9-FAA9-06FD-48412A75F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8534" y="6356349"/>
            <a:ext cx="4539727" cy="365125"/>
          </a:xfrm>
        </p:spPr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r>
              <a:rPr lang="en-GB" noProof="0" dirty="0"/>
              <a:t>Community Acupuncture UK CIC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DC6C02-C0FB-A780-A68F-5E80356E8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9012" y="6356350"/>
            <a:ext cx="672354" cy="365125"/>
          </a:xfrm>
        </p:spPr>
        <p:txBody>
          <a:bodyPr anchor="ctr">
            <a:normAutofit/>
          </a:bodyPr>
          <a:lstStyle/>
          <a:p>
            <a:pPr rtl="0">
              <a:lnSpc>
                <a:spcPct val="90000"/>
              </a:lnSpc>
              <a:spcAft>
                <a:spcPts val="600"/>
              </a:spcAft>
            </a:pPr>
            <a:fld id="{E30AF5A0-43BB-4336-8627-9123B9144D80}" type="slidenum">
              <a:rPr lang="en-GB" noProof="0" smtClean="0"/>
              <a:pPr rtl="0">
                <a:lnSpc>
                  <a:spcPct val="90000"/>
                </a:lnSpc>
                <a:spcAft>
                  <a:spcPts val="600"/>
                </a:spcAft>
              </a:pPr>
              <a:t>9</a:t>
            </a:fld>
            <a:endParaRPr lang="en-GB" noProof="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31660E6-3BED-F8AC-EB06-0CE3060C33F0}"/>
              </a:ext>
            </a:extLst>
          </p:cNvPr>
          <p:cNvSpPr txBox="1">
            <a:spLocks/>
          </p:cNvSpPr>
          <p:nvPr/>
        </p:nvSpPr>
        <p:spPr>
          <a:xfrm>
            <a:off x="5594456" y="2038351"/>
            <a:ext cx="5922279" cy="990599"/>
          </a:xfrm>
          <a:prstGeom prst="rect">
            <a:avLst/>
          </a:prstGeom>
        </p:spPr>
        <p:txBody>
          <a:bodyPr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975" lvl="1" indent="-180975"/>
            <a:r>
              <a:rPr lang="en-GB" sz="1600" dirty="0"/>
              <a:t>NICE guidance for the treatment of chronic pain conditions recommends GPs offer a course of acupuncture </a:t>
            </a:r>
            <a:r>
              <a:rPr lang="en-GB" sz="1600" b="1" u="sng" dirty="0"/>
              <a:t>before</a:t>
            </a:r>
            <a:r>
              <a:rPr lang="en-GB" sz="1600" dirty="0"/>
              <a:t> prescribing medication. </a:t>
            </a:r>
          </a:p>
          <a:p>
            <a:pPr marL="180975" lvl="1" indent="-180975"/>
            <a:endParaRPr lang="en-GB" sz="16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3650BE5-FEBE-D092-2F80-A2FD76C61A31}"/>
              </a:ext>
            </a:extLst>
          </p:cNvPr>
          <p:cNvSpPr txBox="1">
            <a:spLocks/>
          </p:cNvSpPr>
          <p:nvPr/>
        </p:nvSpPr>
        <p:spPr>
          <a:xfrm>
            <a:off x="5594457" y="3154457"/>
            <a:ext cx="5835544" cy="503143"/>
          </a:xfrm>
          <a:prstGeom prst="rect">
            <a:avLst/>
          </a:prstGeom>
        </p:spPr>
        <p:txBody>
          <a:bodyPr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GB" sz="2400" b="1" dirty="0"/>
              <a:t>Complementing mainstream treatments</a:t>
            </a:r>
            <a:endParaRPr lang="en-GB" sz="24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99B1047-8998-D109-77BF-AFCD432559FC}"/>
              </a:ext>
            </a:extLst>
          </p:cNvPr>
          <p:cNvSpPr txBox="1">
            <a:spLocks/>
          </p:cNvSpPr>
          <p:nvPr/>
        </p:nvSpPr>
        <p:spPr>
          <a:xfrm>
            <a:off x="5594456" y="3609977"/>
            <a:ext cx="5932669" cy="2333624"/>
          </a:xfrm>
          <a:prstGeom prst="rect">
            <a:avLst/>
          </a:prstGeom>
        </p:spPr>
        <p:txBody>
          <a:bodyPr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975" lvl="1" indent="-180975"/>
            <a:r>
              <a:rPr lang="en-GB" sz="1600" dirty="0"/>
              <a:t>Cancer treatment</a:t>
            </a:r>
          </a:p>
          <a:p>
            <a:pPr marL="638175" lvl="2" indent="-180975"/>
            <a:r>
              <a:rPr lang="en-GB" sz="1400" dirty="0"/>
              <a:t>Reducing the side effects of drug treatment, e.g. hot flushes, nausea.</a:t>
            </a:r>
          </a:p>
          <a:p>
            <a:pPr marL="638175" lvl="2" indent="-180975"/>
            <a:r>
              <a:rPr lang="en-GB" sz="1400" dirty="0"/>
              <a:t>For cancer related and post-operative pain.</a:t>
            </a:r>
          </a:p>
          <a:p>
            <a:pPr marL="638175" lvl="2" indent="-180975"/>
            <a:r>
              <a:rPr lang="en-GB" sz="1400" dirty="0"/>
              <a:t>Treating anxiety and depression. </a:t>
            </a:r>
          </a:p>
          <a:p>
            <a:pPr marL="180975" lvl="1" indent="-180975"/>
            <a:r>
              <a:rPr lang="en-GB" sz="1600" dirty="0"/>
              <a:t>IVF</a:t>
            </a:r>
          </a:p>
          <a:p>
            <a:pPr marL="638175" lvl="2" indent="-180975"/>
            <a:r>
              <a:rPr lang="en-GB" sz="1400" dirty="0"/>
              <a:t>Many IVF clinics recommend acupuncture as a complementary treatment. </a:t>
            </a:r>
            <a:endParaRPr lang="en-GB" sz="1600" dirty="0"/>
          </a:p>
          <a:p>
            <a:pPr marL="180975" lvl="1" indent="-180975"/>
            <a:endParaRPr lang="en-GB" sz="1600" dirty="0"/>
          </a:p>
        </p:txBody>
      </p:sp>
      <p:pic>
        <p:nvPicPr>
          <p:cNvPr id="11" name="Picture 10" descr="A diagram of the foot&#10;&#10;Description automatically generated">
            <a:extLst>
              <a:ext uri="{FF2B5EF4-FFF2-40B4-BE49-F238E27FC236}">
                <a16:creationId xmlns:a16="http://schemas.microsoft.com/office/drawing/2014/main" id="{EABE7E1F-B9E2-19B0-38F5-B833CFCB4B7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7059" y="860615"/>
            <a:ext cx="3641202" cy="5061585"/>
          </a:xfrm>
          <a:prstGeom prst="rect">
            <a:avLst/>
          </a:prstGeom>
        </p:spPr>
      </p:pic>
      <p:sp>
        <p:nvSpPr>
          <p:cNvPr id="12" name="Footer Placeholder 8">
            <a:extLst>
              <a:ext uri="{FF2B5EF4-FFF2-40B4-BE49-F238E27FC236}">
                <a16:creationId xmlns:a16="http://schemas.microsoft.com/office/drawing/2014/main" id="{D0551E24-0F46-D185-DF3A-FA213D4E9209}"/>
              </a:ext>
            </a:extLst>
          </p:cNvPr>
          <p:cNvSpPr txBox="1">
            <a:spLocks/>
          </p:cNvSpPr>
          <p:nvPr/>
        </p:nvSpPr>
        <p:spPr>
          <a:xfrm>
            <a:off x="347006" y="6249376"/>
            <a:ext cx="40498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en-us"/>
            </a:defPPr>
            <a:lvl1pPr marL="0" algn="l" defTabSz="914400" rtl="0" eaLnBrk="1" latinLnBrk="0" hangingPunct="1">
              <a:defRPr sz="105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GB" dirty="0">
                <a:solidFill>
                  <a:schemeClr val="tx1"/>
                </a:solidFill>
              </a:rPr>
              <a:t>COMMUNITY ACUPUNCTURE UK CIC</a:t>
            </a:r>
          </a:p>
        </p:txBody>
      </p:sp>
    </p:spTree>
    <p:extLst>
      <p:ext uri="{BB962C8B-B14F-4D97-AF65-F5344CB8AC3E}">
        <p14:creationId xmlns:p14="http://schemas.microsoft.com/office/powerpoint/2010/main" val="576255913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Chronicle">
      <a:dk1>
        <a:srgbClr val="000000"/>
      </a:dk1>
      <a:lt1>
        <a:srgbClr val="FFFFFF"/>
      </a:lt1>
      <a:dk2>
        <a:srgbClr val="1C1C32"/>
      </a:dk2>
      <a:lt2>
        <a:srgbClr val="F8F4F1"/>
      </a:lt2>
      <a:accent1>
        <a:srgbClr val="734B67"/>
      </a:accent1>
      <a:accent2>
        <a:srgbClr val="959EBB"/>
      </a:accent2>
      <a:accent3>
        <a:srgbClr val="596781"/>
      </a:accent3>
      <a:accent4>
        <a:srgbClr val="7F6E8C"/>
      </a:accent4>
      <a:accent5>
        <a:srgbClr val="DB9A8F"/>
      </a:accent5>
      <a:accent6>
        <a:srgbClr val="C29AB1"/>
      </a:accent6>
      <a:hlink>
        <a:srgbClr val="778BA2"/>
      </a:hlink>
      <a:folHlink>
        <a:srgbClr val="A27C99"/>
      </a:folHlink>
    </a:clrScheme>
    <a:fontScheme name="Custom 9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0840660_TF67498733_Win32" id="{1D31F981-026B-433D-B1FE-22EDA482C3D7}" vid="{FE91BBCF-7CA3-436B-9474-A0CB3B4C50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D30D5CDA1F0E4BB90657EC78CFE691" ma:contentTypeVersion="12" ma:contentTypeDescription="Create a new document." ma:contentTypeScope="" ma:versionID="e92c80302935be564841dcc302ee206a">
  <xsd:schema xmlns:xsd="http://www.w3.org/2001/XMLSchema" xmlns:xs="http://www.w3.org/2001/XMLSchema" xmlns:p="http://schemas.microsoft.com/office/2006/metadata/properties" xmlns:ns3="7c49b4b9-a678-433b-911e-36abf0540a22" xmlns:ns4="c56c0e0f-6674-45a2-872f-7417dbd32596" targetNamespace="http://schemas.microsoft.com/office/2006/metadata/properties" ma:root="true" ma:fieldsID="1b354c1b018459bcc9f90f1a647e01fe" ns3:_="" ns4:_="">
    <xsd:import namespace="7c49b4b9-a678-433b-911e-36abf0540a22"/>
    <xsd:import namespace="c56c0e0f-6674-45a2-872f-7417dbd3259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DateTaken" minOccurs="0"/>
                <xsd:element ref="ns3:MediaLengthInSeconds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49b4b9-a678-433b-911e-36abf0540a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6c0e0f-6674-45a2-872f-7417dbd3259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c49b4b9-a678-433b-911e-36abf0540a22" xsi:nil="true"/>
    <_activity xmlns="7c49b4b9-a678-433b-911e-36abf0540a2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8423B1-6638-439D-88CB-3B6A6692A3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49b4b9-a678-433b-911e-36abf0540a22"/>
    <ds:schemaRef ds:uri="c56c0e0f-6674-45a2-872f-7417dbd325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E0F876D-ECAD-49DD-95DE-E4DA3D4E9CA1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elements/1.1/"/>
    <ds:schemaRef ds:uri="7c49b4b9-a678-433b-911e-36abf0540a22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c56c0e0f-6674-45a2-872f-7417dbd32596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59187C1-630C-405A-830B-EED062A49695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{766CC403-D68F-467F-8EB0-1F0D0AABEFB6}tf67498733_win32</Template>
  <TotalTime>0</TotalTime>
  <Words>803</Words>
  <Application>Microsoft Office PowerPoint</Application>
  <PresentationFormat>Widescreen</PresentationFormat>
  <Paragraphs>166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Calisto MT</vt:lpstr>
      <vt:lpstr>Univers Condensed</vt:lpstr>
      <vt:lpstr>ChronicleVTI</vt:lpstr>
      <vt:lpstr>Community acupuncture uk cic</vt:lpstr>
      <vt:lpstr>Agenda</vt:lpstr>
      <vt:lpstr>About me</vt:lpstr>
      <vt:lpstr>Introducing community acupuncture uk CIC</vt:lpstr>
      <vt:lpstr>About acupuncture</vt:lpstr>
      <vt:lpstr>What can acupuncture treat?</vt:lpstr>
      <vt:lpstr>What can acupuncture treat?</vt:lpstr>
      <vt:lpstr>What can acupuncture treat?</vt:lpstr>
      <vt:lpstr>What can acupuncture treat?</vt:lpstr>
      <vt:lpstr>IS ACUPUNCTURE SAFE?</vt:lpstr>
      <vt:lpstr>Community acupuncture: the multibed model</vt:lpstr>
      <vt:lpstr>Next steps for community acupuncture uk CIC</vt:lpstr>
      <vt:lpstr>QUESTIONS?</vt:lpstr>
      <vt:lpstr>THANK YOU FOR LISTENING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Livesey</dc:creator>
  <cp:lastModifiedBy>Donna Talbot</cp:lastModifiedBy>
  <cp:revision>3</cp:revision>
  <dcterms:created xsi:type="dcterms:W3CDTF">2024-09-20T15:38:19Z</dcterms:created>
  <dcterms:modified xsi:type="dcterms:W3CDTF">2024-10-22T13:51:11Z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0x0101003BD30D5CDA1F0E4BB90657EC78CFE691</vt:lpwstr>
  </property>
</Properties>
</file>