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wD Partnership Skills Presentation_Mar24_1.jpg" descr="BwD Partnership Skills Presentation_Mar24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BwD Partnership Skills Presentation_Mar24_13.jpg" descr="BwD Partnership Skills Presentation_Mar24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wD Partnership Skills Presentation_Mar24_v32.jpg" descr="BwD Partnership Skills Presentation_Mar24_v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BwD Partnership Skills Presentation_Mar24_v33.jpg" descr="BwD Partnership Skills Presentation_Mar24_v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wD Partnership Skills Presentation_Mar24_4.jpg" descr="BwD Partnership Skills Presentation_Mar24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BwD Partnership Skills Presentation_Mar24_5.jpg" descr="BwD Partnership Skills Presentation_Mar24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wD Partnership Skills Presentation_Mar24_6.jpg" descr="BwD Partnership Skills Presentation_Mar24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BwD Partnership Skills Presentation_Mar24_v37.jpg" descr="BwD Partnership Skills Presentation_Mar24_v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BwD No One Left Behind Presentation_04Jun24_v18.jpg" descr="BwD No One Left Behind Presentation_04Jun24_v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wD Partnership Skills Presentation_Mar24_v310.jpg" descr="BwD Partnership Skills Presentation_Mar24_v3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